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3" r:id="rId2"/>
  </p:sldMasterIdLst>
  <p:notesMasterIdLst>
    <p:notesMasterId r:id="rId23"/>
  </p:notesMasterIdLst>
  <p:sldIdLst>
    <p:sldId id="256" r:id="rId3"/>
    <p:sldId id="258" r:id="rId4"/>
    <p:sldId id="274" r:id="rId5"/>
    <p:sldId id="270" r:id="rId6"/>
    <p:sldId id="259" r:id="rId7"/>
    <p:sldId id="276" r:id="rId8"/>
    <p:sldId id="271" r:id="rId9"/>
    <p:sldId id="288" r:id="rId10"/>
    <p:sldId id="260" r:id="rId11"/>
    <p:sldId id="261" r:id="rId12"/>
    <p:sldId id="262" r:id="rId13"/>
    <p:sldId id="277" r:id="rId14"/>
    <p:sldId id="265" r:id="rId15"/>
    <p:sldId id="278" r:id="rId16"/>
    <p:sldId id="267" r:id="rId17"/>
    <p:sldId id="268" r:id="rId18"/>
    <p:sldId id="287" r:id="rId19"/>
    <p:sldId id="289" r:id="rId20"/>
    <p:sldId id="286" r:id="rId21"/>
    <p:sldId id="269"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Exo" panose="020B0604020202020204" charset="0"/>
      <p:regular r:id="rId28"/>
      <p:bold r:id="rId29"/>
      <p:italic r:id="rId30"/>
      <p:boldItalic r:id="rId31"/>
    </p:embeddedFont>
    <p:embeddedFont>
      <p:font typeface="Exo 2" panose="020B0604020202020204" charset="0"/>
      <p:regular r:id="rId32"/>
      <p:bold r:id="rId33"/>
      <p:italic r:id="rId34"/>
      <p:boldItalic r:id="rId35"/>
    </p:embeddedFont>
    <p:embeddedFont>
      <p:font typeface="Exo Black" panose="020B0604020202020204" charset="0"/>
      <p:bold r:id="rId36"/>
      <p:boldItalic r:id="rId37"/>
    </p:embeddedFont>
    <p:embeddedFont>
      <p:font typeface="Exo Light" panose="020B0604020202020204" charset="0"/>
      <p:regular r:id="rId38"/>
      <p:bold r:id="rId39"/>
      <p:italic r:id="rId40"/>
      <p:boldItalic r:id="rId41"/>
    </p:embeddedFont>
    <p:embeddedFont>
      <p:font typeface="Exo Medium"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D5F2C79D-4D45-446D-BF4B-9710B96DFE29}">
          <p14:sldIdLst>
            <p14:sldId id="256"/>
            <p14:sldId id="258"/>
            <p14:sldId id="274"/>
            <p14:sldId id="270"/>
            <p14:sldId id="259"/>
            <p14:sldId id="276"/>
            <p14:sldId id="271"/>
            <p14:sldId id="288"/>
            <p14:sldId id="260"/>
            <p14:sldId id="261"/>
            <p14:sldId id="262"/>
            <p14:sldId id="277"/>
            <p14:sldId id="265"/>
            <p14:sldId id="278"/>
            <p14:sldId id="267"/>
            <p14:sldId id="268"/>
            <p14:sldId id="287"/>
            <p14:sldId id="289"/>
            <p14:sldId id="286"/>
            <p14:sldId id="269"/>
          </p14:sldIdLst>
        </p14:section>
      </p14:sectionLst>
    </p:ext>
    <p:ext uri="{EFAFB233-063F-42B5-8137-9DF3F51BA10A}">
      <p15:sldGuideLst xmlns:p15="http://schemas.microsoft.com/office/powerpoint/2012/main">
        <p15:guide id="1" orient="horz" pos="2832">
          <p15:clr>
            <a:srgbClr val="A4A3A4"/>
          </p15:clr>
        </p15:guide>
        <p15:guide id="2" pos="336">
          <p15:clr>
            <a:srgbClr val="A4A3A4"/>
          </p15:clr>
        </p15:guide>
        <p15:guide id="3" pos="3504">
          <p15:clr>
            <a:srgbClr val="A4A3A4"/>
          </p15:clr>
        </p15:guide>
        <p15:guide id="4" orient="horz" pos="288">
          <p15:clr>
            <a:srgbClr val="A4A3A4"/>
          </p15:clr>
        </p15:guide>
        <p15:guide id="5" orient="horz" pos="480">
          <p15:clr>
            <a:srgbClr val="A4A3A4"/>
          </p15:clr>
        </p15:guide>
        <p15:guide id="6" pos="960">
          <p15:clr>
            <a:srgbClr val="A4A3A4"/>
          </p15:clr>
        </p15:guide>
        <p15:guide id="7" pos="2544">
          <p15:clr>
            <a:srgbClr val="A4A3A4"/>
          </p15:clr>
        </p15:guide>
        <p15:guide id="8" orient="horz" pos="816">
          <p15:clr>
            <a:srgbClr val="A4A3A4"/>
          </p15:clr>
        </p15:guide>
        <p15:guide id="9" pos="528">
          <p15:clr>
            <a:srgbClr val="A4A3A4"/>
          </p15:clr>
        </p15:guide>
        <p15:guide id="10" pos="3936">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7" roundtripDataSignature="AMtx7mjGZxVXaVfAQgiOGvENivwiI+hJp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u Hiền Vũ"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26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25" autoAdjust="0"/>
    <p:restoredTop sz="87026" autoAdjust="0"/>
  </p:normalViewPr>
  <p:slideViewPr>
    <p:cSldViewPr snapToGrid="0">
      <p:cViewPr varScale="1">
        <p:scale>
          <a:sx n="91" d="100"/>
          <a:sy n="91" d="100"/>
        </p:scale>
        <p:origin x="1296" y="66"/>
      </p:cViewPr>
      <p:guideLst>
        <p:guide orient="horz" pos="2832"/>
        <p:guide pos="336"/>
        <p:guide pos="3504"/>
        <p:guide orient="horz" pos="288"/>
        <p:guide orient="horz" pos="480"/>
        <p:guide pos="960"/>
        <p:guide pos="2544"/>
        <p:guide orient="horz" pos="816"/>
        <p:guide pos="528"/>
        <p:guide pos="39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9.xml"/><Relationship Id="rId34" Type="http://schemas.openxmlformats.org/officeDocument/2006/relationships/font" Target="fonts/font11.fntdata"/><Relationship Id="rId42" Type="http://schemas.openxmlformats.org/officeDocument/2006/relationships/font" Target="fonts/font19.fntdata"/><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6.fntdata"/><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17T17:06:02.922" idx="1">
    <p:pos x="1740" y="1357"/>
    <p:text>Để trở thành SA thiên về Tech lead/CTO chuyên về chuyên môn công nghệ
Còn hướng Manager thiên về quản lý</p:text>
    <p:extLst>
      <p:ext uri="{C676402C-5697-4E1C-873F-D02D1690AC5C}">
        <p15:threadingInfo xmlns:p15="http://schemas.microsoft.com/office/powerpoint/2012/main" timeZoneBias="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91E5B0-6EF5-4B6C-80E5-99DA0E092A9D}"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5496A118-2C23-4EA8-8D3A-D41305C03A8D}">
      <dgm:prSet phldrT="[Text]"/>
      <dgm:spPr>
        <a:noFill/>
        <a:ln>
          <a:solidFill>
            <a:srgbClr val="FF0000"/>
          </a:solidFill>
        </a:ln>
      </dgm:spPr>
      <dgm:t>
        <a:bodyPr/>
        <a:lstStyle/>
        <a:p>
          <a:r>
            <a:rPr lang="en-US" b="1" dirty="0" err="1">
              <a:solidFill>
                <a:schemeClr val="tx1"/>
              </a:solidFill>
              <a:latin typeface="Exo Light" panose="020B0604020202020204" charset="0"/>
            </a:rPr>
            <a:t>Đặt</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câu</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hỏi</a:t>
          </a:r>
          <a:endParaRPr lang="en-US" b="1" dirty="0">
            <a:solidFill>
              <a:schemeClr val="tx1"/>
            </a:solidFill>
            <a:latin typeface="Exo Light" panose="020B0604020202020204" charset="0"/>
          </a:endParaRPr>
        </a:p>
      </dgm:t>
    </dgm:pt>
    <dgm:pt modelId="{92A4536A-5FC2-4E22-8471-FBCAC2930046}" type="parTrans" cxnId="{33BF8ABF-9D4C-4A56-80F2-CC0D87C0E824}">
      <dgm:prSet/>
      <dgm:spPr/>
      <dgm:t>
        <a:bodyPr/>
        <a:lstStyle/>
        <a:p>
          <a:endParaRPr lang="en-US"/>
        </a:p>
      </dgm:t>
    </dgm:pt>
    <dgm:pt modelId="{8F2BFA0D-73C2-4C63-8900-253109EACD7C}" type="sibTrans" cxnId="{33BF8ABF-9D4C-4A56-80F2-CC0D87C0E824}">
      <dgm:prSet>
        <dgm:style>
          <a:lnRef idx="1">
            <a:schemeClr val="accent2"/>
          </a:lnRef>
          <a:fillRef idx="0">
            <a:schemeClr val="accent2"/>
          </a:fillRef>
          <a:effectRef idx="0">
            <a:schemeClr val="accent2"/>
          </a:effectRef>
          <a:fontRef idx="minor">
            <a:schemeClr val="tx1"/>
          </a:fontRef>
        </dgm:style>
      </dgm:prSet>
      <dgm:spPr>
        <a:ln>
          <a:solidFill>
            <a:srgbClr val="FF0000"/>
          </a:solidFill>
        </a:ln>
      </dgm:spPr>
      <dgm:t>
        <a:bodyPr/>
        <a:lstStyle/>
        <a:p>
          <a:endParaRPr lang="en-US"/>
        </a:p>
      </dgm:t>
    </dgm:pt>
    <dgm:pt modelId="{7FF50340-F26C-41C0-908E-7CB28B3A49A7}">
      <dgm:prSet phldrT="[Text]"/>
      <dgm:spPr>
        <a:noFill/>
        <a:ln>
          <a:solidFill>
            <a:srgbClr val="FF0000"/>
          </a:solidFill>
        </a:ln>
      </dgm:spPr>
      <dgm:t>
        <a:bodyPr/>
        <a:lstStyle/>
        <a:p>
          <a:r>
            <a:rPr lang="en-US" b="1" dirty="0" err="1">
              <a:solidFill>
                <a:schemeClr val="tx1"/>
              </a:solidFill>
              <a:latin typeface="Exo Light" panose="020B0604020202020204" charset="0"/>
            </a:rPr>
            <a:t>Chuẩn</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bị</a:t>
          </a:r>
          <a:endParaRPr lang="en-US" b="1" dirty="0">
            <a:solidFill>
              <a:schemeClr val="tx1"/>
            </a:solidFill>
            <a:latin typeface="Exo Light" panose="020B0604020202020204" charset="0"/>
          </a:endParaRPr>
        </a:p>
      </dgm:t>
    </dgm:pt>
    <dgm:pt modelId="{8647BCC7-A3AF-4384-9858-D0F49CDBD30B}" type="parTrans" cxnId="{16EB6989-6A6D-4161-BC42-AC73AC7F0DCF}">
      <dgm:prSet/>
      <dgm:spPr/>
      <dgm:t>
        <a:bodyPr/>
        <a:lstStyle/>
        <a:p>
          <a:endParaRPr lang="en-US"/>
        </a:p>
      </dgm:t>
    </dgm:pt>
    <dgm:pt modelId="{B3410730-A4CA-407D-99D3-E6DC78F57435}" type="sibTrans" cxnId="{16EB6989-6A6D-4161-BC42-AC73AC7F0DCF}">
      <dgm:prSet>
        <dgm:style>
          <a:lnRef idx="1">
            <a:schemeClr val="accent2"/>
          </a:lnRef>
          <a:fillRef idx="0">
            <a:schemeClr val="accent2"/>
          </a:fillRef>
          <a:effectRef idx="0">
            <a:schemeClr val="accent2"/>
          </a:effectRef>
          <a:fontRef idx="minor">
            <a:schemeClr val="tx1"/>
          </a:fontRef>
        </dgm:style>
      </dgm:prSet>
      <dgm:spPr>
        <a:ln>
          <a:solidFill>
            <a:srgbClr val="FF0000"/>
          </a:solidFill>
        </a:ln>
      </dgm:spPr>
      <dgm:t>
        <a:bodyPr/>
        <a:lstStyle/>
        <a:p>
          <a:endParaRPr lang="en-US"/>
        </a:p>
      </dgm:t>
    </dgm:pt>
    <dgm:pt modelId="{CB7252F8-D777-4682-9591-654F982CB34B}">
      <dgm:prSet phldrT="[Text]"/>
      <dgm:spPr>
        <a:noFill/>
        <a:ln>
          <a:solidFill>
            <a:srgbClr val="FF0000"/>
          </a:solidFill>
        </a:ln>
      </dgm:spPr>
      <dgm:t>
        <a:bodyPr/>
        <a:lstStyle/>
        <a:p>
          <a:r>
            <a:rPr lang="en-US" b="1" dirty="0" err="1">
              <a:solidFill>
                <a:schemeClr val="tx1"/>
              </a:solidFill>
              <a:latin typeface="Exo Light" panose="020B0604020202020204" charset="0"/>
            </a:rPr>
            <a:t>Xử</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lý</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dữ</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liệu</a:t>
          </a:r>
          <a:endParaRPr lang="en-US" b="1" dirty="0">
            <a:solidFill>
              <a:schemeClr val="tx1"/>
            </a:solidFill>
            <a:latin typeface="Exo Light" panose="020B0604020202020204" charset="0"/>
          </a:endParaRPr>
        </a:p>
      </dgm:t>
    </dgm:pt>
    <dgm:pt modelId="{D4973E06-800E-428C-8ECF-FF72BEB7C3DC}" type="parTrans" cxnId="{5F6643F6-994C-45C8-B325-13551ACC6B08}">
      <dgm:prSet/>
      <dgm:spPr/>
      <dgm:t>
        <a:bodyPr/>
        <a:lstStyle/>
        <a:p>
          <a:endParaRPr lang="en-US"/>
        </a:p>
      </dgm:t>
    </dgm:pt>
    <dgm:pt modelId="{8ADDA350-484A-42A6-AE6B-143AA0640EC1}" type="sibTrans" cxnId="{5F6643F6-994C-45C8-B325-13551ACC6B08}">
      <dgm:prSet>
        <dgm:style>
          <a:lnRef idx="1">
            <a:schemeClr val="accent2"/>
          </a:lnRef>
          <a:fillRef idx="0">
            <a:schemeClr val="accent2"/>
          </a:fillRef>
          <a:effectRef idx="0">
            <a:schemeClr val="accent2"/>
          </a:effectRef>
          <a:fontRef idx="minor">
            <a:schemeClr val="tx1"/>
          </a:fontRef>
        </dgm:style>
      </dgm:prSet>
      <dgm:spPr>
        <a:ln>
          <a:solidFill>
            <a:srgbClr val="FF0000"/>
          </a:solidFill>
        </a:ln>
      </dgm:spPr>
      <dgm:t>
        <a:bodyPr/>
        <a:lstStyle/>
        <a:p>
          <a:endParaRPr lang="en-US"/>
        </a:p>
      </dgm:t>
    </dgm:pt>
    <dgm:pt modelId="{770D885A-2277-42B8-BAE6-585306CD7596}">
      <dgm:prSet phldrT="[Text]"/>
      <dgm:spPr>
        <a:noFill/>
        <a:ln>
          <a:solidFill>
            <a:srgbClr val="FF0000"/>
          </a:solidFill>
        </a:ln>
      </dgm:spPr>
      <dgm:t>
        <a:bodyPr/>
        <a:lstStyle/>
        <a:p>
          <a:r>
            <a:rPr lang="en-US" b="1" dirty="0" err="1">
              <a:solidFill>
                <a:schemeClr val="tx1"/>
              </a:solidFill>
              <a:latin typeface="Exo Light" panose="020B0604020202020204" charset="0"/>
            </a:rPr>
            <a:t>Phân</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tích</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dữ</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liệu</a:t>
          </a:r>
          <a:endParaRPr lang="en-US" b="1" dirty="0">
            <a:solidFill>
              <a:schemeClr val="tx1"/>
            </a:solidFill>
            <a:latin typeface="Exo Light" panose="020B0604020202020204" charset="0"/>
          </a:endParaRPr>
        </a:p>
      </dgm:t>
    </dgm:pt>
    <dgm:pt modelId="{09E73455-F4A4-46CE-BE28-F88203C3CD5A}" type="parTrans" cxnId="{6587F442-EC3F-40F5-B0F9-8AF12E07DAA7}">
      <dgm:prSet/>
      <dgm:spPr/>
      <dgm:t>
        <a:bodyPr/>
        <a:lstStyle/>
        <a:p>
          <a:endParaRPr lang="en-US"/>
        </a:p>
      </dgm:t>
    </dgm:pt>
    <dgm:pt modelId="{02DC96D9-ABC0-4E8A-8D23-FF7E41836FE4}" type="sibTrans" cxnId="{6587F442-EC3F-40F5-B0F9-8AF12E07DAA7}">
      <dgm:prSet>
        <dgm:style>
          <a:lnRef idx="1">
            <a:schemeClr val="accent2"/>
          </a:lnRef>
          <a:fillRef idx="0">
            <a:schemeClr val="accent2"/>
          </a:fillRef>
          <a:effectRef idx="0">
            <a:schemeClr val="accent2"/>
          </a:effectRef>
          <a:fontRef idx="minor">
            <a:schemeClr val="tx1"/>
          </a:fontRef>
        </dgm:style>
      </dgm:prSet>
      <dgm:spPr>
        <a:ln>
          <a:solidFill>
            <a:srgbClr val="FF0000"/>
          </a:solidFill>
        </a:ln>
      </dgm:spPr>
      <dgm:t>
        <a:bodyPr/>
        <a:lstStyle/>
        <a:p>
          <a:endParaRPr lang="en-US"/>
        </a:p>
      </dgm:t>
    </dgm:pt>
    <dgm:pt modelId="{9906A1BB-077F-4D4D-8542-F6C4AAC8B28B}">
      <dgm:prSet phldrT="[Text]"/>
      <dgm:spPr>
        <a:noFill/>
        <a:ln>
          <a:solidFill>
            <a:srgbClr val="FF0000"/>
          </a:solidFill>
        </a:ln>
      </dgm:spPr>
      <dgm:t>
        <a:bodyPr/>
        <a:lstStyle/>
        <a:p>
          <a:r>
            <a:rPr lang="en-US" b="1" dirty="0">
              <a:solidFill>
                <a:schemeClr val="tx1"/>
              </a:solidFill>
              <a:latin typeface="Exo Light" panose="020B0604020202020204" charset="0"/>
            </a:rPr>
            <a:t>Chia </a:t>
          </a:r>
          <a:r>
            <a:rPr lang="en-US" b="1" dirty="0" err="1">
              <a:solidFill>
                <a:schemeClr val="tx1"/>
              </a:solidFill>
              <a:latin typeface="Exo Light" panose="020B0604020202020204" charset="0"/>
            </a:rPr>
            <a:t>sẻ</a:t>
          </a:r>
          <a:endParaRPr lang="en-US" b="1" dirty="0">
            <a:solidFill>
              <a:schemeClr val="tx1"/>
            </a:solidFill>
            <a:latin typeface="Exo Light" panose="020B0604020202020204" charset="0"/>
          </a:endParaRPr>
        </a:p>
      </dgm:t>
    </dgm:pt>
    <dgm:pt modelId="{41D94C56-4740-483A-BF7B-14CA6B15DDD1}" type="parTrans" cxnId="{36547613-FA10-4C02-8E82-0B6D0BF46CAD}">
      <dgm:prSet/>
      <dgm:spPr/>
      <dgm:t>
        <a:bodyPr/>
        <a:lstStyle/>
        <a:p>
          <a:endParaRPr lang="en-US"/>
        </a:p>
      </dgm:t>
    </dgm:pt>
    <dgm:pt modelId="{620E85BB-A769-43EA-B542-96B80EF8EF88}" type="sibTrans" cxnId="{36547613-FA10-4C02-8E82-0B6D0BF46CAD}">
      <dgm:prSet>
        <dgm:style>
          <a:lnRef idx="1">
            <a:schemeClr val="accent2"/>
          </a:lnRef>
          <a:fillRef idx="0">
            <a:schemeClr val="accent2"/>
          </a:fillRef>
          <a:effectRef idx="0">
            <a:schemeClr val="accent2"/>
          </a:effectRef>
          <a:fontRef idx="minor">
            <a:schemeClr val="tx1"/>
          </a:fontRef>
        </dgm:style>
      </dgm:prSet>
      <dgm:spPr>
        <a:ln>
          <a:solidFill>
            <a:srgbClr val="FF0000"/>
          </a:solidFill>
        </a:ln>
      </dgm:spPr>
      <dgm:t>
        <a:bodyPr/>
        <a:lstStyle/>
        <a:p>
          <a:endParaRPr lang="en-US"/>
        </a:p>
      </dgm:t>
    </dgm:pt>
    <dgm:pt modelId="{7BD44DB6-B531-4095-B83B-C1D18EFEF804}">
      <dgm:prSet phldrT="[Text]"/>
      <dgm:spPr>
        <a:noFill/>
        <a:ln>
          <a:solidFill>
            <a:srgbClr val="FF0000"/>
          </a:solidFill>
        </a:ln>
      </dgm:spPr>
      <dgm:t>
        <a:bodyPr/>
        <a:lstStyle/>
        <a:p>
          <a:r>
            <a:rPr lang="en-US" b="1" dirty="0" err="1">
              <a:solidFill>
                <a:schemeClr val="tx1"/>
              </a:solidFill>
              <a:latin typeface="Exo Light" panose="020B0604020202020204" charset="0"/>
            </a:rPr>
            <a:t>Hành</a:t>
          </a:r>
          <a:r>
            <a:rPr lang="en-US" b="1" dirty="0">
              <a:solidFill>
                <a:schemeClr val="tx1"/>
              </a:solidFill>
              <a:latin typeface="Exo Light" panose="020B0604020202020204" charset="0"/>
            </a:rPr>
            <a:t> </a:t>
          </a:r>
          <a:r>
            <a:rPr lang="en-US" b="1" dirty="0" err="1">
              <a:solidFill>
                <a:schemeClr val="tx1"/>
              </a:solidFill>
              <a:latin typeface="Exo Light" panose="020B0604020202020204" charset="0"/>
            </a:rPr>
            <a:t>động</a:t>
          </a:r>
          <a:endParaRPr lang="en-US" b="1" dirty="0">
            <a:solidFill>
              <a:schemeClr val="tx1"/>
            </a:solidFill>
            <a:latin typeface="Exo Light" panose="020B0604020202020204" charset="0"/>
          </a:endParaRPr>
        </a:p>
      </dgm:t>
    </dgm:pt>
    <dgm:pt modelId="{B0D6657B-F111-4B9E-948C-6418E42775F4}" type="parTrans" cxnId="{764EED4A-31F2-4D10-85C4-7169D0EAA4AB}">
      <dgm:prSet/>
      <dgm:spPr/>
      <dgm:t>
        <a:bodyPr/>
        <a:lstStyle/>
        <a:p>
          <a:endParaRPr lang="en-US"/>
        </a:p>
      </dgm:t>
    </dgm:pt>
    <dgm:pt modelId="{294F1B08-6E8E-47E3-9048-9BC806403BD8}" type="sibTrans" cxnId="{764EED4A-31F2-4D10-85C4-7169D0EAA4AB}">
      <dgm:prSet/>
      <dgm:spPr/>
      <dgm:t>
        <a:bodyPr/>
        <a:lstStyle/>
        <a:p>
          <a:endParaRPr lang="en-US"/>
        </a:p>
      </dgm:t>
    </dgm:pt>
    <dgm:pt modelId="{0DED61F3-345E-42A3-93B5-3AE305E0B7DF}" type="pres">
      <dgm:prSet presAssocID="{A791E5B0-6EF5-4B6C-80E5-99DA0E092A9D}" presName="Name0" presStyleCnt="0">
        <dgm:presLayoutVars>
          <dgm:dir/>
          <dgm:resizeHandles val="exact"/>
        </dgm:presLayoutVars>
      </dgm:prSet>
      <dgm:spPr/>
    </dgm:pt>
    <dgm:pt modelId="{7F46BE1B-686A-4F84-8283-EA2EFE2937C4}" type="pres">
      <dgm:prSet presAssocID="{5496A118-2C23-4EA8-8D3A-D41305C03A8D}" presName="node" presStyleLbl="node1" presStyleIdx="0" presStyleCnt="6">
        <dgm:presLayoutVars>
          <dgm:bulletEnabled val="1"/>
        </dgm:presLayoutVars>
      </dgm:prSet>
      <dgm:spPr>
        <a:prstGeom prst="roundRect">
          <a:avLst/>
        </a:prstGeom>
      </dgm:spPr>
    </dgm:pt>
    <dgm:pt modelId="{139EAAAF-BAD3-4712-AF7E-414A7B3B0B33}" type="pres">
      <dgm:prSet presAssocID="{8F2BFA0D-73C2-4C63-8900-253109EACD7C}" presName="sibTrans" presStyleLbl="sibTrans1D1" presStyleIdx="0" presStyleCnt="5"/>
      <dgm:spPr/>
    </dgm:pt>
    <dgm:pt modelId="{A33F7610-CEC9-41C2-B904-20FC10D4CA14}" type="pres">
      <dgm:prSet presAssocID="{8F2BFA0D-73C2-4C63-8900-253109EACD7C}" presName="connectorText" presStyleLbl="sibTrans1D1" presStyleIdx="0" presStyleCnt="5"/>
      <dgm:spPr/>
    </dgm:pt>
    <dgm:pt modelId="{A0E450CB-BE0C-4CAA-93E3-6A4304C38FE4}" type="pres">
      <dgm:prSet presAssocID="{7FF50340-F26C-41C0-908E-7CB28B3A49A7}" presName="node" presStyleLbl="node1" presStyleIdx="1" presStyleCnt="6">
        <dgm:presLayoutVars>
          <dgm:bulletEnabled val="1"/>
        </dgm:presLayoutVars>
      </dgm:prSet>
      <dgm:spPr>
        <a:prstGeom prst="roundRect">
          <a:avLst/>
        </a:prstGeom>
      </dgm:spPr>
    </dgm:pt>
    <dgm:pt modelId="{7E3A19F4-2B6B-4EE4-9309-E36D2A086F0B}" type="pres">
      <dgm:prSet presAssocID="{B3410730-A4CA-407D-99D3-E6DC78F57435}" presName="sibTrans" presStyleLbl="sibTrans1D1" presStyleIdx="1" presStyleCnt="5"/>
      <dgm:spPr/>
    </dgm:pt>
    <dgm:pt modelId="{B160B7E6-5EA4-4BB6-965A-4ADC2C47EC60}" type="pres">
      <dgm:prSet presAssocID="{B3410730-A4CA-407D-99D3-E6DC78F57435}" presName="connectorText" presStyleLbl="sibTrans1D1" presStyleIdx="1" presStyleCnt="5"/>
      <dgm:spPr/>
    </dgm:pt>
    <dgm:pt modelId="{CED369A1-4B74-4391-B94D-6FCF2FB9D9CA}" type="pres">
      <dgm:prSet presAssocID="{CB7252F8-D777-4682-9591-654F982CB34B}" presName="node" presStyleLbl="node1" presStyleIdx="2" presStyleCnt="6">
        <dgm:presLayoutVars>
          <dgm:bulletEnabled val="1"/>
        </dgm:presLayoutVars>
      </dgm:prSet>
      <dgm:spPr>
        <a:prstGeom prst="roundRect">
          <a:avLst/>
        </a:prstGeom>
      </dgm:spPr>
    </dgm:pt>
    <dgm:pt modelId="{8329CD6D-C134-4B57-AFEA-720863925F16}" type="pres">
      <dgm:prSet presAssocID="{8ADDA350-484A-42A6-AE6B-143AA0640EC1}" presName="sibTrans" presStyleLbl="sibTrans1D1" presStyleIdx="2" presStyleCnt="5"/>
      <dgm:spPr/>
    </dgm:pt>
    <dgm:pt modelId="{BC651514-DA9C-4C35-B204-D0C00FBE39B8}" type="pres">
      <dgm:prSet presAssocID="{8ADDA350-484A-42A6-AE6B-143AA0640EC1}" presName="connectorText" presStyleLbl="sibTrans1D1" presStyleIdx="2" presStyleCnt="5"/>
      <dgm:spPr/>
    </dgm:pt>
    <dgm:pt modelId="{17522C6E-521B-4570-BBAD-EC6184157086}" type="pres">
      <dgm:prSet presAssocID="{770D885A-2277-42B8-BAE6-585306CD7596}" presName="node" presStyleLbl="node1" presStyleIdx="3" presStyleCnt="6">
        <dgm:presLayoutVars>
          <dgm:bulletEnabled val="1"/>
        </dgm:presLayoutVars>
      </dgm:prSet>
      <dgm:spPr>
        <a:prstGeom prst="roundRect">
          <a:avLst/>
        </a:prstGeom>
      </dgm:spPr>
    </dgm:pt>
    <dgm:pt modelId="{E61D64F8-C9CB-44EC-BB8B-4B9E499158DE}" type="pres">
      <dgm:prSet presAssocID="{02DC96D9-ABC0-4E8A-8D23-FF7E41836FE4}" presName="sibTrans" presStyleLbl="sibTrans1D1" presStyleIdx="3" presStyleCnt="5"/>
      <dgm:spPr/>
    </dgm:pt>
    <dgm:pt modelId="{3161FE71-A238-4310-BB67-9BB39CCB1203}" type="pres">
      <dgm:prSet presAssocID="{02DC96D9-ABC0-4E8A-8D23-FF7E41836FE4}" presName="connectorText" presStyleLbl="sibTrans1D1" presStyleIdx="3" presStyleCnt="5"/>
      <dgm:spPr/>
    </dgm:pt>
    <dgm:pt modelId="{586D92C7-5FD1-4E85-931B-6041788F723F}" type="pres">
      <dgm:prSet presAssocID="{9906A1BB-077F-4D4D-8542-F6C4AAC8B28B}" presName="node" presStyleLbl="node1" presStyleIdx="4" presStyleCnt="6">
        <dgm:presLayoutVars>
          <dgm:bulletEnabled val="1"/>
        </dgm:presLayoutVars>
      </dgm:prSet>
      <dgm:spPr>
        <a:prstGeom prst="roundRect">
          <a:avLst/>
        </a:prstGeom>
      </dgm:spPr>
    </dgm:pt>
    <dgm:pt modelId="{A6A5CF93-A8D4-4DE0-BE76-28F127B8D435}" type="pres">
      <dgm:prSet presAssocID="{620E85BB-A769-43EA-B542-96B80EF8EF88}" presName="sibTrans" presStyleLbl="sibTrans1D1" presStyleIdx="4" presStyleCnt="5"/>
      <dgm:spPr/>
    </dgm:pt>
    <dgm:pt modelId="{3E9B84D9-21CD-40FF-855A-63E1B5C504D3}" type="pres">
      <dgm:prSet presAssocID="{620E85BB-A769-43EA-B542-96B80EF8EF88}" presName="connectorText" presStyleLbl="sibTrans1D1" presStyleIdx="4" presStyleCnt="5"/>
      <dgm:spPr/>
    </dgm:pt>
    <dgm:pt modelId="{DD5F9D3A-1DB1-4289-9285-864EC8355E85}" type="pres">
      <dgm:prSet presAssocID="{7BD44DB6-B531-4095-B83B-C1D18EFEF804}" presName="node" presStyleLbl="node1" presStyleIdx="5" presStyleCnt="6">
        <dgm:presLayoutVars>
          <dgm:bulletEnabled val="1"/>
        </dgm:presLayoutVars>
      </dgm:prSet>
      <dgm:spPr>
        <a:prstGeom prst="roundRect">
          <a:avLst/>
        </a:prstGeom>
      </dgm:spPr>
    </dgm:pt>
  </dgm:ptLst>
  <dgm:cxnLst>
    <dgm:cxn modelId="{0D7B140A-0D73-483E-AAF3-BCC454C0BCA0}" type="presOf" srcId="{620E85BB-A769-43EA-B542-96B80EF8EF88}" destId="{3E9B84D9-21CD-40FF-855A-63E1B5C504D3}" srcOrd="1" destOrd="0" presId="urn:microsoft.com/office/officeart/2005/8/layout/bProcess3"/>
    <dgm:cxn modelId="{36547613-FA10-4C02-8E82-0B6D0BF46CAD}" srcId="{A791E5B0-6EF5-4B6C-80E5-99DA0E092A9D}" destId="{9906A1BB-077F-4D4D-8542-F6C4AAC8B28B}" srcOrd="4" destOrd="0" parTransId="{41D94C56-4740-483A-BF7B-14CA6B15DDD1}" sibTransId="{620E85BB-A769-43EA-B542-96B80EF8EF88}"/>
    <dgm:cxn modelId="{CCFF1826-AAE6-4652-90CC-A8ACA59166A8}" type="presOf" srcId="{9906A1BB-077F-4D4D-8542-F6C4AAC8B28B}" destId="{586D92C7-5FD1-4E85-931B-6041788F723F}" srcOrd="0" destOrd="0" presId="urn:microsoft.com/office/officeart/2005/8/layout/bProcess3"/>
    <dgm:cxn modelId="{2B07AF29-90E7-41E7-8AA7-1E9A3E471B98}" type="presOf" srcId="{5496A118-2C23-4EA8-8D3A-D41305C03A8D}" destId="{7F46BE1B-686A-4F84-8283-EA2EFE2937C4}" srcOrd="0" destOrd="0" presId="urn:microsoft.com/office/officeart/2005/8/layout/bProcess3"/>
    <dgm:cxn modelId="{6E00F031-7B01-4ED6-96E1-8DAB81FADDC7}" type="presOf" srcId="{770D885A-2277-42B8-BAE6-585306CD7596}" destId="{17522C6E-521B-4570-BBAD-EC6184157086}" srcOrd="0" destOrd="0" presId="urn:microsoft.com/office/officeart/2005/8/layout/bProcess3"/>
    <dgm:cxn modelId="{F0D04D5D-6153-498D-A793-3DCE5C9105CD}" type="presOf" srcId="{B3410730-A4CA-407D-99D3-E6DC78F57435}" destId="{7E3A19F4-2B6B-4EE4-9309-E36D2A086F0B}" srcOrd="0" destOrd="0" presId="urn:microsoft.com/office/officeart/2005/8/layout/bProcess3"/>
    <dgm:cxn modelId="{17DB0F41-EEC5-4B8D-BF54-3ABDD4AD908A}" type="presOf" srcId="{CB7252F8-D777-4682-9591-654F982CB34B}" destId="{CED369A1-4B74-4391-B94D-6FCF2FB9D9CA}" srcOrd="0" destOrd="0" presId="urn:microsoft.com/office/officeart/2005/8/layout/bProcess3"/>
    <dgm:cxn modelId="{6587F442-EC3F-40F5-B0F9-8AF12E07DAA7}" srcId="{A791E5B0-6EF5-4B6C-80E5-99DA0E092A9D}" destId="{770D885A-2277-42B8-BAE6-585306CD7596}" srcOrd="3" destOrd="0" parTransId="{09E73455-F4A4-46CE-BE28-F88203C3CD5A}" sibTransId="{02DC96D9-ABC0-4E8A-8D23-FF7E41836FE4}"/>
    <dgm:cxn modelId="{764EED4A-31F2-4D10-85C4-7169D0EAA4AB}" srcId="{A791E5B0-6EF5-4B6C-80E5-99DA0E092A9D}" destId="{7BD44DB6-B531-4095-B83B-C1D18EFEF804}" srcOrd="5" destOrd="0" parTransId="{B0D6657B-F111-4B9E-948C-6418E42775F4}" sibTransId="{294F1B08-6E8E-47E3-9048-9BC806403BD8}"/>
    <dgm:cxn modelId="{21FD966B-5D0C-4087-9C95-E63E60ED6C4F}" type="presOf" srcId="{7FF50340-F26C-41C0-908E-7CB28B3A49A7}" destId="{A0E450CB-BE0C-4CAA-93E3-6A4304C38FE4}" srcOrd="0" destOrd="0" presId="urn:microsoft.com/office/officeart/2005/8/layout/bProcess3"/>
    <dgm:cxn modelId="{8EE00876-994B-4070-A7D0-A455A7F478C5}" type="presOf" srcId="{7BD44DB6-B531-4095-B83B-C1D18EFEF804}" destId="{DD5F9D3A-1DB1-4289-9285-864EC8355E85}" srcOrd="0" destOrd="0" presId="urn:microsoft.com/office/officeart/2005/8/layout/bProcess3"/>
    <dgm:cxn modelId="{2AB99F78-E326-4C40-8F7E-62B7678D4C04}" type="presOf" srcId="{8F2BFA0D-73C2-4C63-8900-253109EACD7C}" destId="{139EAAAF-BAD3-4712-AF7E-414A7B3B0B33}" srcOrd="0" destOrd="0" presId="urn:microsoft.com/office/officeart/2005/8/layout/bProcess3"/>
    <dgm:cxn modelId="{2DD0B081-8EE0-4A86-B6DE-9245F3283DF5}" type="presOf" srcId="{02DC96D9-ABC0-4E8A-8D23-FF7E41836FE4}" destId="{3161FE71-A238-4310-BB67-9BB39CCB1203}" srcOrd="1" destOrd="0" presId="urn:microsoft.com/office/officeart/2005/8/layout/bProcess3"/>
    <dgm:cxn modelId="{16EB6989-6A6D-4161-BC42-AC73AC7F0DCF}" srcId="{A791E5B0-6EF5-4B6C-80E5-99DA0E092A9D}" destId="{7FF50340-F26C-41C0-908E-7CB28B3A49A7}" srcOrd="1" destOrd="0" parTransId="{8647BCC7-A3AF-4384-9858-D0F49CDBD30B}" sibTransId="{B3410730-A4CA-407D-99D3-E6DC78F57435}"/>
    <dgm:cxn modelId="{C2942C8A-0C34-411B-B981-42AAD4E2DD38}" type="presOf" srcId="{8ADDA350-484A-42A6-AE6B-143AA0640EC1}" destId="{8329CD6D-C134-4B57-AFEA-720863925F16}" srcOrd="0" destOrd="0" presId="urn:microsoft.com/office/officeart/2005/8/layout/bProcess3"/>
    <dgm:cxn modelId="{3122AE8C-40A9-49E8-850C-8362D5A61D91}" type="presOf" srcId="{02DC96D9-ABC0-4E8A-8D23-FF7E41836FE4}" destId="{E61D64F8-C9CB-44EC-BB8B-4B9E499158DE}" srcOrd="0" destOrd="0" presId="urn:microsoft.com/office/officeart/2005/8/layout/bProcess3"/>
    <dgm:cxn modelId="{60598A9A-41CE-4DD6-BD7B-7EC0D333F09A}" type="presOf" srcId="{A791E5B0-6EF5-4B6C-80E5-99DA0E092A9D}" destId="{0DED61F3-345E-42A3-93B5-3AE305E0B7DF}" srcOrd="0" destOrd="0" presId="urn:microsoft.com/office/officeart/2005/8/layout/bProcess3"/>
    <dgm:cxn modelId="{C4434BB2-8B5A-446F-96F7-E799EE123530}" type="presOf" srcId="{8ADDA350-484A-42A6-AE6B-143AA0640EC1}" destId="{BC651514-DA9C-4C35-B204-D0C00FBE39B8}" srcOrd="1" destOrd="0" presId="urn:microsoft.com/office/officeart/2005/8/layout/bProcess3"/>
    <dgm:cxn modelId="{33BF8ABF-9D4C-4A56-80F2-CC0D87C0E824}" srcId="{A791E5B0-6EF5-4B6C-80E5-99DA0E092A9D}" destId="{5496A118-2C23-4EA8-8D3A-D41305C03A8D}" srcOrd="0" destOrd="0" parTransId="{92A4536A-5FC2-4E22-8471-FBCAC2930046}" sibTransId="{8F2BFA0D-73C2-4C63-8900-253109EACD7C}"/>
    <dgm:cxn modelId="{A6FBC8EB-62C7-4BF8-9CDA-7D61A94B3F7B}" type="presOf" srcId="{620E85BB-A769-43EA-B542-96B80EF8EF88}" destId="{A6A5CF93-A8D4-4DE0-BE76-28F127B8D435}" srcOrd="0" destOrd="0" presId="urn:microsoft.com/office/officeart/2005/8/layout/bProcess3"/>
    <dgm:cxn modelId="{072591F0-E002-4FBD-BC1A-AD7EA270E78B}" type="presOf" srcId="{B3410730-A4CA-407D-99D3-E6DC78F57435}" destId="{B160B7E6-5EA4-4BB6-965A-4ADC2C47EC60}" srcOrd="1" destOrd="0" presId="urn:microsoft.com/office/officeart/2005/8/layout/bProcess3"/>
    <dgm:cxn modelId="{B5C5DFF1-70F3-4E4A-881C-1577C9421B49}" type="presOf" srcId="{8F2BFA0D-73C2-4C63-8900-253109EACD7C}" destId="{A33F7610-CEC9-41C2-B904-20FC10D4CA14}" srcOrd="1" destOrd="0" presId="urn:microsoft.com/office/officeart/2005/8/layout/bProcess3"/>
    <dgm:cxn modelId="{5F6643F6-994C-45C8-B325-13551ACC6B08}" srcId="{A791E5B0-6EF5-4B6C-80E5-99DA0E092A9D}" destId="{CB7252F8-D777-4682-9591-654F982CB34B}" srcOrd="2" destOrd="0" parTransId="{D4973E06-800E-428C-8ECF-FF72BEB7C3DC}" sibTransId="{8ADDA350-484A-42A6-AE6B-143AA0640EC1}"/>
    <dgm:cxn modelId="{E5980D3B-AFD4-42B1-8221-84A719DE5AAE}" type="presParOf" srcId="{0DED61F3-345E-42A3-93B5-3AE305E0B7DF}" destId="{7F46BE1B-686A-4F84-8283-EA2EFE2937C4}" srcOrd="0" destOrd="0" presId="urn:microsoft.com/office/officeart/2005/8/layout/bProcess3"/>
    <dgm:cxn modelId="{6FB4408D-FE0D-49B7-818B-B28F5CFE5C89}" type="presParOf" srcId="{0DED61F3-345E-42A3-93B5-3AE305E0B7DF}" destId="{139EAAAF-BAD3-4712-AF7E-414A7B3B0B33}" srcOrd="1" destOrd="0" presId="urn:microsoft.com/office/officeart/2005/8/layout/bProcess3"/>
    <dgm:cxn modelId="{E7D3F5F5-6712-4A2C-AE19-B7BCDDDF8BA1}" type="presParOf" srcId="{139EAAAF-BAD3-4712-AF7E-414A7B3B0B33}" destId="{A33F7610-CEC9-41C2-B904-20FC10D4CA14}" srcOrd="0" destOrd="0" presId="urn:microsoft.com/office/officeart/2005/8/layout/bProcess3"/>
    <dgm:cxn modelId="{640E6CD3-74F1-4DB1-8ABB-87DD62A33D8D}" type="presParOf" srcId="{0DED61F3-345E-42A3-93B5-3AE305E0B7DF}" destId="{A0E450CB-BE0C-4CAA-93E3-6A4304C38FE4}" srcOrd="2" destOrd="0" presId="urn:microsoft.com/office/officeart/2005/8/layout/bProcess3"/>
    <dgm:cxn modelId="{F19E44F0-0D36-4204-BAB0-B2DE5EFBDC3C}" type="presParOf" srcId="{0DED61F3-345E-42A3-93B5-3AE305E0B7DF}" destId="{7E3A19F4-2B6B-4EE4-9309-E36D2A086F0B}" srcOrd="3" destOrd="0" presId="urn:microsoft.com/office/officeart/2005/8/layout/bProcess3"/>
    <dgm:cxn modelId="{90E4F65F-8545-4863-8E54-92D8530CF952}" type="presParOf" srcId="{7E3A19F4-2B6B-4EE4-9309-E36D2A086F0B}" destId="{B160B7E6-5EA4-4BB6-965A-4ADC2C47EC60}" srcOrd="0" destOrd="0" presId="urn:microsoft.com/office/officeart/2005/8/layout/bProcess3"/>
    <dgm:cxn modelId="{460E75EC-0F68-468A-92C5-9AED5DCDE5F6}" type="presParOf" srcId="{0DED61F3-345E-42A3-93B5-3AE305E0B7DF}" destId="{CED369A1-4B74-4391-B94D-6FCF2FB9D9CA}" srcOrd="4" destOrd="0" presId="urn:microsoft.com/office/officeart/2005/8/layout/bProcess3"/>
    <dgm:cxn modelId="{AA6105E1-6352-4136-B3E9-EBB8875025D5}" type="presParOf" srcId="{0DED61F3-345E-42A3-93B5-3AE305E0B7DF}" destId="{8329CD6D-C134-4B57-AFEA-720863925F16}" srcOrd="5" destOrd="0" presId="urn:microsoft.com/office/officeart/2005/8/layout/bProcess3"/>
    <dgm:cxn modelId="{A3E3D502-3616-4125-9DCC-BA7BE4A4DC55}" type="presParOf" srcId="{8329CD6D-C134-4B57-AFEA-720863925F16}" destId="{BC651514-DA9C-4C35-B204-D0C00FBE39B8}" srcOrd="0" destOrd="0" presId="urn:microsoft.com/office/officeart/2005/8/layout/bProcess3"/>
    <dgm:cxn modelId="{D50D4A2A-63C2-4090-9E4F-7AD6E8F2C546}" type="presParOf" srcId="{0DED61F3-345E-42A3-93B5-3AE305E0B7DF}" destId="{17522C6E-521B-4570-BBAD-EC6184157086}" srcOrd="6" destOrd="0" presId="urn:microsoft.com/office/officeart/2005/8/layout/bProcess3"/>
    <dgm:cxn modelId="{1C1FE2FF-80FF-4A10-A39C-C793286AE2E1}" type="presParOf" srcId="{0DED61F3-345E-42A3-93B5-3AE305E0B7DF}" destId="{E61D64F8-C9CB-44EC-BB8B-4B9E499158DE}" srcOrd="7" destOrd="0" presId="urn:microsoft.com/office/officeart/2005/8/layout/bProcess3"/>
    <dgm:cxn modelId="{817C1194-B4EA-47F9-BC67-B055513FCDC8}" type="presParOf" srcId="{E61D64F8-C9CB-44EC-BB8B-4B9E499158DE}" destId="{3161FE71-A238-4310-BB67-9BB39CCB1203}" srcOrd="0" destOrd="0" presId="urn:microsoft.com/office/officeart/2005/8/layout/bProcess3"/>
    <dgm:cxn modelId="{F83BF3C5-7A41-4436-B4B3-0EAEBCBC6AE9}" type="presParOf" srcId="{0DED61F3-345E-42A3-93B5-3AE305E0B7DF}" destId="{586D92C7-5FD1-4E85-931B-6041788F723F}" srcOrd="8" destOrd="0" presId="urn:microsoft.com/office/officeart/2005/8/layout/bProcess3"/>
    <dgm:cxn modelId="{2D792711-E3DF-4CC3-9C01-99A55610A277}" type="presParOf" srcId="{0DED61F3-345E-42A3-93B5-3AE305E0B7DF}" destId="{A6A5CF93-A8D4-4DE0-BE76-28F127B8D435}" srcOrd="9" destOrd="0" presId="urn:microsoft.com/office/officeart/2005/8/layout/bProcess3"/>
    <dgm:cxn modelId="{175A0195-8861-4B75-9571-0266517FF613}" type="presParOf" srcId="{A6A5CF93-A8D4-4DE0-BE76-28F127B8D435}" destId="{3E9B84D9-21CD-40FF-855A-63E1B5C504D3}" srcOrd="0" destOrd="0" presId="urn:microsoft.com/office/officeart/2005/8/layout/bProcess3"/>
    <dgm:cxn modelId="{D8A25F13-E714-412E-B94D-B2F409A93493}" type="presParOf" srcId="{0DED61F3-345E-42A3-93B5-3AE305E0B7DF}" destId="{DD5F9D3A-1DB1-4289-9285-864EC8355E85}" srcOrd="1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9EAAAF-BAD3-4712-AF7E-414A7B3B0B33}">
      <dsp:nvSpPr>
        <dsp:cNvPr id="0" name=""/>
        <dsp:cNvSpPr/>
      </dsp:nvSpPr>
      <dsp:spPr>
        <a:xfrm>
          <a:off x="2878095" y="926671"/>
          <a:ext cx="630020" cy="91440"/>
        </a:xfrm>
        <a:custGeom>
          <a:avLst/>
          <a:gdLst/>
          <a:ahLst/>
          <a:cxnLst/>
          <a:rect l="0" t="0" r="0" b="0"/>
          <a:pathLst>
            <a:path>
              <a:moveTo>
                <a:pt x="0" y="45720"/>
              </a:moveTo>
              <a:lnTo>
                <a:pt x="630020" y="45720"/>
              </a:lnTo>
            </a:path>
          </a:pathLst>
        </a:custGeom>
        <a:noFill/>
        <a:ln w="9525" cap="flat" cmpd="sng" algn="ctr">
          <a:solidFill>
            <a:srgbClr val="FF0000"/>
          </a:solidFill>
          <a:prstDash val="solid"/>
          <a:tailEnd type="arrow"/>
        </a:ln>
        <a:effectLst/>
      </dsp:spPr>
      <dsp:style>
        <a:lnRef idx="1">
          <a:schemeClr val="accent2"/>
        </a:lnRef>
        <a:fillRef idx="0">
          <a:schemeClr val="accent2"/>
        </a:fillRef>
        <a:effectRef idx="0">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6590" y="969087"/>
        <a:ext cx="33031" cy="6606"/>
      </dsp:txXfrm>
    </dsp:sp>
    <dsp:sp modelId="{7F46BE1B-686A-4F84-8283-EA2EFE2937C4}">
      <dsp:nvSpPr>
        <dsp:cNvPr id="0" name=""/>
        <dsp:cNvSpPr/>
      </dsp:nvSpPr>
      <dsp:spPr>
        <a:xfrm>
          <a:off x="7630" y="11071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err="1">
              <a:solidFill>
                <a:schemeClr val="tx1"/>
              </a:solidFill>
              <a:latin typeface="Exo Light" panose="020B0604020202020204" charset="0"/>
            </a:rPr>
            <a:t>Đặt</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câu</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hỏi</a:t>
          </a:r>
          <a:endParaRPr lang="en-US" sz="3400" b="1" kern="1200" dirty="0">
            <a:solidFill>
              <a:schemeClr val="tx1"/>
            </a:solidFill>
            <a:latin typeface="Exo Light" panose="020B0604020202020204" charset="0"/>
          </a:endParaRPr>
        </a:p>
      </dsp:txBody>
      <dsp:txXfrm>
        <a:off x="91757" y="194838"/>
        <a:ext cx="2704010" cy="1555104"/>
      </dsp:txXfrm>
    </dsp:sp>
    <dsp:sp modelId="{7E3A19F4-2B6B-4EE4-9309-E36D2A086F0B}">
      <dsp:nvSpPr>
        <dsp:cNvPr id="0" name=""/>
        <dsp:cNvSpPr/>
      </dsp:nvSpPr>
      <dsp:spPr>
        <a:xfrm>
          <a:off x="6410980" y="926671"/>
          <a:ext cx="630020" cy="91440"/>
        </a:xfrm>
        <a:custGeom>
          <a:avLst/>
          <a:gdLst/>
          <a:ahLst/>
          <a:cxnLst/>
          <a:rect l="0" t="0" r="0" b="0"/>
          <a:pathLst>
            <a:path>
              <a:moveTo>
                <a:pt x="0" y="45720"/>
              </a:moveTo>
              <a:lnTo>
                <a:pt x="630020" y="45720"/>
              </a:lnTo>
            </a:path>
          </a:pathLst>
        </a:custGeom>
        <a:noFill/>
        <a:ln w="9525" cap="flat" cmpd="sng" algn="ctr">
          <a:solidFill>
            <a:srgbClr val="FF0000"/>
          </a:solidFill>
          <a:prstDash val="solid"/>
          <a:tailEnd type="arrow"/>
        </a:ln>
        <a:effectLst/>
      </dsp:spPr>
      <dsp:style>
        <a:lnRef idx="1">
          <a:schemeClr val="accent2"/>
        </a:lnRef>
        <a:fillRef idx="0">
          <a:schemeClr val="accent2"/>
        </a:fillRef>
        <a:effectRef idx="0">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709475" y="969087"/>
        <a:ext cx="33031" cy="6606"/>
      </dsp:txXfrm>
    </dsp:sp>
    <dsp:sp modelId="{A0E450CB-BE0C-4CAA-93E3-6A4304C38FE4}">
      <dsp:nvSpPr>
        <dsp:cNvPr id="0" name=""/>
        <dsp:cNvSpPr/>
      </dsp:nvSpPr>
      <dsp:spPr>
        <a:xfrm>
          <a:off x="3540516" y="11071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err="1">
              <a:solidFill>
                <a:schemeClr val="tx1"/>
              </a:solidFill>
              <a:latin typeface="Exo Light" panose="020B0604020202020204" charset="0"/>
            </a:rPr>
            <a:t>Chuẩn</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bị</a:t>
          </a:r>
          <a:endParaRPr lang="en-US" sz="3400" b="1" kern="1200" dirty="0">
            <a:solidFill>
              <a:schemeClr val="tx1"/>
            </a:solidFill>
            <a:latin typeface="Exo Light" panose="020B0604020202020204" charset="0"/>
          </a:endParaRPr>
        </a:p>
      </dsp:txBody>
      <dsp:txXfrm>
        <a:off x="3624643" y="194838"/>
        <a:ext cx="2704010" cy="1555104"/>
      </dsp:txXfrm>
    </dsp:sp>
    <dsp:sp modelId="{8329CD6D-C134-4B57-AFEA-720863925F16}">
      <dsp:nvSpPr>
        <dsp:cNvPr id="0" name=""/>
        <dsp:cNvSpPr/>
      </dsp:nvSpPr>
      <dsp:spPr>
        <a:xfrm>
          <a:off x="1443762" y="1832270"/>
          <a:ext cx="7065771" cy="630020"/>
        </a:xfrm>
        <a:custGeom>
          <a:avLst/>
          <a:gdLst/>
          <a:ahLst/>
          <a:cxnLst/>
          <a:rect l="0" t="0" r="0" b="0"/>
          <a:pathLst>
            <a:path>
              <a:moveTo>
                <a:pt x="7065771" y="0"/>
              </a:moveTo>
              <a:lnTo>
                <a:pt x="7065771" y="332110"/>
              </a:lnTo>
              <a:lnTo>
                <a:pt x="0" y="332110"/>
              </a:lnTo>
              <a:lnTo>
                <a:pt x="0" y="630020"/>
              </a:lnTo>
            </a:path>
          </a:pathLst>
        </a:custGeom>
        <a:noFill/>
        <a:ln w="9525" cap="flat" cmpd="sng" algn="ctr">
          <a:solidFill>
            <a:srgbClr val="FF0000"/>
          </a:solidFill>
          <a:prstDash val="solid"/>
          <a:tailEnd type="arrow"/>
        </a:ln>
        <a:effectLst/>
      </dsp:spPr>
      <dsp:style>
        <a:lnRef idx="1">
          <a:schemeClr val="accent2"/>
        </a:lnRef>
        <a:fillRef idx="0">
          <a:schemeClr val="accent2"/>
        </a:fillRef>
        <a:effectRef idx="0">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99233" y="2143977"/>
        <a:ext cx="354829" cy="6606"/>
      </dsp:txXfrm>
    </dsp:sp>
    <dsp:sp modelId="{CED369A1-4B74-4391-B94D-6FCF2FB9D9CA}">
      <dsp:nvSpPr>
        <dsp:cNvPr id="0" name=""/>
        <dsp:cNvSpPr/>
      </dsp:nvSpPr>
      <dsp:spPr>
        <a:xfrm>
          <a:off x="7073401" y="11071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err="1">
              <a:solidFill>
                <a:schemeClr val="tx1"/>
              </a:solidFill>
              <a:latin typeface="Exo Light" panose="020B0604020202020204" charset="0"/>
            </a:rPr>
            <a:t>Xử</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lý</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dữ</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liệu</a:t>
          </a:r>
          <a:endParaRPr lang="en-US" sz="3400" b="1" kern="1200" dirty="0">
            <a:solidFill>
              <a:schemeClr val="tx1"/>
            </a:solidFill>
            <a:latin typeface="Exo Light" panose="020B0604020202020204" charset="0"/>
          </a:endParaRPr>
        </a:p>
      </dsp:txBody>
      <dsp:txXfrm>
        <a:off x="7157528" y="194838"/>
        <a:ext cx="2704010" cy="1555104"/>
      </dsp:txXfrm>
    </dsp:sp>
    <dsp:sp modelId="{E61D64F8-C9CB-44EC-BB8B-4B9E499158DE}">
      <dsp:nvSpPr>
        <dsp:cNvPr id="0" name=""/>
        <dsp:cNvSpPr/>
      </dsp:nvSpPr>
      <dsp:spPr>
        <a:xfrm>
          <a:off x="2878095" y="3310650"/>
          <a:ext cx="630020" cy="91440"/>
        </a:xfrm>
        <a:custGeom>
          <a:avLst/>
          <a:gdLst/>
          <a:ahLst/>
          <a:cxnLst/>
          <a:rect l="0" t="0" r="0" b="0"/>
          <a:pathLst>
            <a:path>
              <a:moveTo>
                <a:pt x="0" y="45720"/>
              </a:moveTo>
              <a:lnTo>
                <a:pt x="630020" y="45720"/>
              </a:lnTo>
            </a:path>
          </a:pathLst>
        </a:custGeom>
        <a:noFill/>
        <a:ln w="9525" cap="flat" cmpd="sng" algn="ctr">
          <a:solidFill>
            <a:srgbClr val="FF0000"/>
          </a:solidFill>
          <a:prstDash val="solid"/>
          <a:tailEnd type="arrow"/>
        </a:ln>
        <a:effectLst/>
      </dsp:spPr>
      <dsp:style>
        <a:lnRef idx="1">
          <a:schemeClr val="accent2"/>
        </a:lnRef>
        <a:fillRef idx="0">
          <a:schemeClr val="accent2"/>
        </a:fillRef>
        <a:effectRef idx="0">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6590" y="3353067"/>
        <a:ext cx="33031" cy="6606"/>
      </dsp:txXfrm>
    </dsp:sp>
    <dsp:sp modelId="{17522C6E-521B-4570-BBAD-EC6184157086}">
      <dsp:nvSpPr>
        <dsp:cNvPr id="0" name=""/>
        <dsp:cNvSpPr/>
      </dsp:nvSpPr>
      <dsp:spPr>
        <a:xfrm>
          <a:off x="7630" y="249469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err="1">
              <a:solidFill>
                <a:schemeClr val="tx1"/>
              </a:solidFill>
              <a:latin typeface="Exo Light" panose="020B0604020202020204" charset="0"/>
            </a:rPr>
            <a:t>Phân</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tích</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dữ</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liệu</a:t>
          </a:r>
          <a:endParaRPr lang="en-US" sz="3400" b="1" kern="1200" dirty="0">
            <a:solidFill>
              <a:schemeClr val="tx1"/>
            </a:solidFill>
            <a:latin typeface="Exo Light" panose="020B0604020202020204" charset="0"/>
          </a:endParaRPr>
        </a:p>
      </dsp:txBody>
      <dsp:txXfrm>
        <a:off x="91757" y="2578818"/>
        <a:ext cx="2704010" cy="1555104"/>
      </dsp:txXfrm>
    </dsp:sp>
    <dsp:sp modelId="{A6A5CF93-A8D4-4DE0-BE76-28F127B8D435}">
      <dsp:nvSpPr>
        <dsp:cNvPr id="0" name=""/>
        <dsp:cNvSpPr/>
      </dsp:nvSpPr>
      <dsp:spPr>
        <a:xfrm>
          <a:off x="6410980" y="3310650"/>
          <a:ext cx="630020" cy="91440"/>
        </a:xfrm>
        <a:custGeom>
          <a:avLst/>
          <a:gdLst/>
          <a:ahLst/>
          <a:cxnLst/>
          <a:rect l="0" t="0" r="0" b="0"/>
          <a:pathLst>
            <a:path>
              <a:moveTo>
                <a:pt x="0" y="45720"/>
              </a:moveTo>
              <a:lnTo>
                <a:pt x="630020" y="45720"/>
              </a:lnTo>
            </a:path>
          </a:pathLst>
        </a:custGeom>
        <a:noFill/>
        <a:ln w="9525" cap="flat" cmpd="sng" algn="ctr">
          <a:solidFill>
            <a:srgbClr val="FF0000"/>
          </a:solidFill>
          <a:prstDash val="solid"/>
          <a:tailEnd type="arrow"/>
        </a:ln>
        <a:effectLst/>
      </dsp:spPr>
      <dsp:style>
        <a:lnRef idx="1">
          <a:schemeClr val="accent2"/>
        </a:lnRef>
        <a:fillRef idx="0">
          <a:schemeClr val="accent2"/>
        </a:fillRef>
        <a:effectRef idx="0">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709475" y="3353067"/>
        <a:ext cx="33031" cy="6606"/>
      </dsp:txXfrm>
    </dsp:sp>
    <dsp:sp modelId="{586D92C7-5FD1-4E85-931B-6041788F723F}">
      <dsp:nvSpPr>
        <dsp:cNvPr id="0" name=""/>
        <dsp:cNvSpPr/>
      </dsp:nvSpPr>
      <dsp:spPr>
        <a:xfrm>
          <a:off x="3540516" y="249469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a:solidFill>
                <a:schemeClr val="tx1"/>
              </a:solidFill>
              <a:latin typeface="Exo Light" panose="020B0604020202020204" charset="0"/>
            </a:rPr>
            <a:t>Chia </a:t>
          </a:r>
          <a:r>
            <a:rPr lang="en-US" sz="3400" b="1" kern="1200" dirty="0" err="1">
              <a:solidFill>
                <a:schemeClr val="tx1"/>
              </a:solidFill>
              <a:latin typeface="Exo Light" panose="020B0604020202020204" charset="0"/>
            </a:rPr>
            <a:t>sẻ</a:t>
          </a:r>
          <a:endParaRPr lang="en-US" sz="3400" b="1" kern="1200" dirty="0">
            <a:solidFill>
              <a:schemeClr val="tx1"/>
            </a:solidFill>
            <a:latin typeface="Exo Light" panose="020B0604020202020204" charset="0"/>
          </a:endParaRPr>
        </a:p>
      </dsp:txBody>
      <dsp:txXfrm>
        <a:off x="3624643" y="2578818"/>
        <a:ext cx="2704010" cy="1555104"/>
      </dsp:txXfrm>
    </dsp:sp>
    <dsp:sp modelId="{DD5F9D3A-1DB1-4289-9285-864EC8355E85}">
      <dsp:nvSpPr>
        <dsp:cNvPr id="0" name=""/>
        <dsp:cNvSpPr/>
      </dsp:nvSpPr>
      <dsp:spPr>
        <a:xfrm>
          <a:off x="7073401" y="2494691"/>
          <a:ext cx="2872264" cy="1723358"/>
        </a:xfrm>
        <a:prstGeom prst="roundRect">
          <a:avLst/>
        </a:prstGeom>
        <a:no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b="1" kern="1200" dirty="0" err="1">
              <a:solidFill>
                <a:schemeClr val="tx1"/>
              </a:solidFill>
              <a:latin typeface="Exo Light" panose="020B0604020202020204" charset="0"/>
            </a:rPr>
            <a:t>Hành</a:t>
          </a:r>
          <a:r>
            <a:rPr lang="en-US" sz="3400" b="1" kern="1200" dirty="0">
              <a:solidFill>
                <a:schemeClr val="tx1"/>
              </a:solidFill>
              <a:latin typeface="Exo Light" panose="020B0604020202020204" charset="0"/>
            </a:rPr>
            <a:t> </a:t>
          </a:r>
          <a:r>
            <a:rPr lang="en-US" sz="3400" b="1" kern="1200" dirty="0" err="1">
              <a:solidFill>
                <a:schemeClr val="tx1"/>
              </a:solidFill>
              <a:latin typeface="Exo Light" panose="020B0604020202020204" charset="0"/>
            </a:rPr>
            <a:t>động</a:t>
          </a:r>
          <a:endParaRPr lang="en-US" sz="3400" b="1" kern="1200" dirty="0">
            <a:solidFill>
              <a:schemeClr val="tx1"/>
            </a:solidFill>
            <a:latin typeface="Exo Light" panose="020B0604020202020204" charset="0"/>
          </a:endParaRPr>
        </a:p>
      </dsp:txBody>
      <dsp:txXfrm>
        <a:off x="7157528" y="2578818"/>
        <a:ext cx="2704010" cy="155510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3" name="Google Shape;30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4df0927a14_0_1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b="1"/>
              <a:t>BOD review </a:t>
            </a:r>
            <a:endParaRPr b="1"/>
          </a:p>
          <a:p>
            <a:pPr marL="0" lvl="0" indent="0" algn="l" rtl="0">
              <a:lnSpc>
                <a:spcPct val="100000"/>
              </a:lnSpc>
              <a:spcBef>
                <a:spcPts val="0"/>
              </a:spcBef>
              <a:spcAft>
                <a:spcPts val="0"/>
              </a:spcAft>
              <a:buSzPts val="1400"/>
              <a:buNone/>
            </a:pPr>
            <a:endParaRPr/>
          </a:p>
        </p:txBody>
      </p:sp>
      <p:sp>
        <p:nvSpPr>
          <p:cNvPr id="371" name="Google Shape;371;g24df0927a14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316314bd5b_0_36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1" name="Google Shape;391;g2316314bd5b_0_3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316314bd5b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a:p>
        </p:txBody>
      </p:sp>
      <p:sp>
        <p:nvSpPr>
          <p:cNvPr id="502" name="Google Shape;502;g2316314bd5b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752159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316314bd5b_0_5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3" name="Google Shape;433;g2316314bd5b_0_5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316314bd5b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dirty="0"/>
          </a:p>
        </p:txBody>
      </p:sp>
      <p:sp>
        <p:nvSpPr>
          <p:cNvPr id="502" name="Google Shape;502;g2316314bd5b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39391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a6596e56b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7" name="Google Shape;457;g2a6596e56bc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458" name="Google Shape;458;g2a6596e56bc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a6596e56bc_0_9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2" name="Google Shape;482;g2a6596e56bc_0_90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3" name="Google Shape;483;g2a6596e56bc_0_90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316314bd5b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dirty="0"/>
          </a:p>
        </p:txBody>
      </p:sp>
      <p:sp>
        <p:nvSpPr>
          <p:cNvPr id="502" name="Google Shape;502;g2316314bd5b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62043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3" name="Google Shape;513;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40472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27f8078d99c_3_8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g27f8078d99c_3_8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65" name="Google Shape;565;g27f8078d99c_3_8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2" name="Google Shape;3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3" name="Google Shape;513;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316314bd5b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a:p>
        </p:txBody>
      </p:sp>
      <p:sp>
        <p:nvSpPr>
          <p:cNvPr id="502" name="Google Shape;502;g2316314bd5b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0861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2" name="Google Shape;3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55378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0eeab159d8_2_6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b="1"/>
              <a:t>BOD review </a:t>
            </a:r>
            <a:endParaRPr b="1"/>
          </a:p>
          <a:p>
            <a:pPr marL="0" lvl="0" indent="0" algn="l" rtl="0">
              <a:lnSpc>
                <a:spcPct val="100000"/>
              </a:lnSpc>
              <a:spcBef>
                <a:spcPts val="0"/>
              </a:spcBef>
              <a:spcAft>
                <a:spcPts val="0"/>
              </a:spcAft>
              <a:buSzPts val="1400"/>
              <a:buNone/>
            </a:pPr>
            <a:endParaRPr/>
          </a:p>
        </p:txBody>
      </p:sp>
      <p:sp>
        <p:nvSpPr>
          <p:cNvPr id="337" name="Google Shape;337;g20eeab159d8_2_6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316314bd5b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a:p>
        </p:txBody>
      </p:sp>
      <p:sp>
        <p:nvSpPr>
          <p:cNvPr id="502" name="Google Shape;502;g2316314bd5b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284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316314bd5b_0_2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latin typeface="Exo Medium"/>
              <a:ea typeface="Exo Medium"/>
              <a:cs typeface="Exo Medium"/>
              <a:sym typeface="Exo Medium"/>
            </a:endParaRPr>
          </a:p>
        </p:txBody>
      </p:sp>
      <p:sp>
        <p:nvSpPr>
          <p:cNvPr id="406" name="Google Shape;406;g2316314bd5b_0_2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a0854cc649_9_6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6" name="Google Shape;256;g1a0854cc649_9_6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4df0927a14_0_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b="1"/>
              <a:t>BOD review </a:t>
            </a:r>
            <a:endParaRPr b="1"/>
          </a:p>
          <a:p>
            <a:pPr marL="0" lvl="0" indent="0" algn="l" rtl="0">
              <a:lnSpc>
                <a:spcPct val="100000"/>
              </a:lnSpc>
              <a:spcBef>
                <a:spcPts val="0"/>
              </a:spcBef>
              <a:spcAft>
                <a:spcPts val="0"/>
              </a:spcAft>
              <a:buSzPts val="1400"/>
              <a:buNone/>
            </a:pPr>
            <a:endParaRPr/>
          </a:p>
        </p:txBody>
      </p:sp>
      <p:sp>
        <p:nvSpPr>
          <p:cNvPr id="306" name="Google Shape;306;g24df0927a14_0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74"/>
          <p:cNvSpPr>
            <a:spLocks noGrp="1"/>
          </p:cNvSpPr>
          <p:nvPr>
            <p:ph type="pic" idx="2"/>
          </p:nvPr>
        </p:nvSpPr>
        <p:spPr>
          <a:xfrm>
            <a:off x="5867401" y="1176112"/>
            <a:ext cx="4189413" cy="4202113"/>
          </a:xfrm>
          <a:prstGeom prst="rect">
            <a:avLst/>
          </a:prstGeom>
          <a:noFill/>
          <a:ln>
            <a:noFill/>
          </a:ln>
        </p:spPr>
      </p:sp>
      <p:sp>
        <p:nvSpPr>
          <p:cNvPr id="18" name="Google Shape;18;p74"/>
          <p:cNvSpPr/>
          <p:nvPr/>
        </p:nvSpPr>
        <p:spPr>
          <a:xfrm>
            <a:off x="-1981200" y="1176111"/>
            <a:ext cx="7086600" cy="81756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Title and Content 3">
  <p:cSld name="2_Title and Content_3">
    <p:spTree>
      <p:nvGrpSpPr>
        <p:cNvPr id="1" name="Shape 45"/>
        <p:cNvGrpSpPr/>
        <p:nvPr/>
      </p:nvGrpSpPr>
      <p:grpSpPr>
        <a:xfrm>
          <a:off x="0" y="0"/>
          <a:ext cx="0" cy="0"/>
          <a:chOff x="0" y="0"/>
          <a:chExt cx="0" cy="0"/>
        </a:xfrm>
      </p:grpSpPr>
      <p:sp>
        <p:nvSpPr>
          <p:cNvPr id="46" name="Google Shape;46;g1b88cec6dc8_0_186"/>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 name="Google Shape;47;g1b88cec6dc8_0_18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1">
  <p:cSld name="Picture with Caption">
    <p:spTree>
      <p:nvGrpSpPr>
        <p:cNvPr id="1" name="Shape 48"/>
        <p:cNvGrpSpPr/>
        <p:nvPr/>
      </p:nvGrpSpPr>
      <p:grpSpPr>
        <a:xfrm>
          <a:off x="0" y="0"/>
          <a:ext cx="0" cy="0"/>
          <a:chOff x="0" y="0"/>
          <a:chExt cx="0" cy="0"/>
        </a:xfrm>
      </p:grpSpPr>
      <p:sp>
        <p:nvSpPr>
          <p:cNvPr id="49" name="Google Shape;49;g1a0854cc649_9_1052"/>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1_Custom Layout 1">
  <p:cSld name="21_Custom Layout_1">
    <p:spTree>
      <p:nvGrpSpPr>
        <p:cNvPr id="1" name="Shape 50"/>
        <p:cNvGrpSpPr/>
        <p:nvPr/>
      </p:nvGrpSpPr>
      <p:grpSpPr>
        <a:xfrm>
          <a:off x="0" y="0"/>
          <a:ext cx="0" cy="0"/>
          <a:chOff x="0" y="0"/>
          <a:chExt cx="0" cy="0"/>
        </a:xfrm>
      </p:grpSpPr>
      <p:sp>
        <p:nvSpPr>
          <p:cNvPr id="51" name="Google Shape;51;g1a0854cc649_9_1540"/>
          <p:cNvSpPr>
            <a:spLocks noGrp="1"/>
          </p:cNvSpPr>
          <p:nvPr>
            <p:ph type="pic" idx="2"/>
          </p:nvPr>
        </p:nvSpPr>
        <p:spPr>
          <a:xfrm rot="-5400000" flipH="1">
            <a:off x="1488650" y="962300"/>
            <a:ext cx="2766000" cy="2774700"/>
          </a:xfrm>
          <a:prstGeom prst="roundRect">
            <a:avLst>
              <a:gd name="adj" fmla="val 16667"/>
            </a:avLst>
          </a:prstGeom>
          <a:solidFill>
            <a:schemeClr val="lt1"/>
          </a:solidFill>
          <a:ln>
            <a:noFill/>
          </a:ln>
          <a:effectLst>
            <a:outerShdw blurRad="57150" dist="19050" dir="5400000" algn="bl" rotWithShape="0">
              <a:srgbClr val="000000">
                <a:alpha val="49411"/>
              </a:srgbClr>
            </a:outerShdw>
          </a:effectLst>
        </p:spPr>
      </p:sp>
      <p:sp>
        <p:nvSpPr>
          <p:cNvPr id="52" name="Google Shape;52;g1a0854cc649_9_1540"/>
          <p:cNvSpPr>
            <a:spLocks noGrp="1"/>
          </p:cNvSpPr>
          <p:nvPr>
            <p:ph type="pic" idx="3"/>
          </p:nvPr>
        </p:nvSpPr>
        <p:spPr>
          <a:xfrm rot="-5400000" flipH="1">
            <a:off x="7780750" y="3450775"/>
            <a:ext cx="2766000" cy="2774700"/>
          </a:xfrm>
          <a:prstGeom prst="roundRect">
            <a:avLst>
              <a:gd name="adj" fmla="val 16667"/>
            </a:avLst>
          </a:prstGeom>
          <a:solidFill>
            <a:schemeClr val="lt1"/>
          </a:solidFill>
          <a:ln>
            <a:noFill/>
          </a:ln>
          <a:effectLst>
            <a:outerShdw blurRad="57150" dist="19050" dir="5400000" algn="bl" rotWithShape="0">
              <a:srgbClr val="000000">
                <a:alpha val="49411"/>
              </a:srgbClr>
            </a:outerShdw>
          </a:effectLst>
        </p:spPr>
      </p:sp>
      <p:sp>
        <p:nvSpPr>
          <p:cNvPr id="53" name="Google Shape;53;g1a0854cc649_9_1540"/>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7_Custom Layout">
  <p:cSld name="17_Custom Layout">
    <p:spTree>
      <p:nvGrpSpPr>
        <p:cNvPr id="1" name="Shape 54"/>
        <p:cNvGrpSpPr/>
        <p:nvPr/>
      </p:nvGrpSpPr>
      <p:grpSpPr>
        <a:xfrm>
          <a:off x="0" y="0"/>
          <a:ext cx="0" cy="0"/>
          <a:chOff x="0" y="0"/>
          <a:chExt cx="0" cy="0"/>
        </a:xfrm>
      </p:grpSpPr>
      <p:sp>
        <p:nvSpPr>
          <p:cNvPr id="55" name="Google Shape;55;g1a0854cc649_9_1046"/>
          <p:cNvSpPr>
            <a:spLocks noGrp="1"/>
          </p:cNvSpPr>
          <p:nvPr>
            <p:ph type="pic" idx="2"/>
          </p:nvPr>
        </p:nvSpPr>
        <p:spPr>
          <a:xfrm>
            <a:off x="914400" y="1782093"/>
            <a:ext cx="2209800" cy="2256600"/>
          </a:xfrm>
          <a:prstGeom prst="ellipse">
            <a:avLst/>
          </a:prstGeom>
          <a:solidFill>
            <a:schemeClr val="lt1"/>
          </a:solidFill>
          <a:ln>
            <a:noFill/>
          </a:ln>
        </p:spPr>
      </p:sp>
      <p:sp>
        <p:nvSpPr>
          <p:cNvPr id="56" name="Google Shape;56;g1a0854cc649_9_1046"/>
          <p:cNvSpPr>
            <a:spLocks noGrp="1"/>
          </p:cNvSpPr>
          <p:nvPr>
            <p:ph type="pic" idx="3"/>
          </p:nvPr>
        </p:nvSpPr>
        <p:spPr>
          <a:xfrm>
            <a:off x="3657600" y="1782093"/>
            <a:ext cx="2209800" cy="2256600"/>
          </a:xfrm>
          <a:prstGeom prst="ellipse">
            <a:avLst/>
          </a:prstGeom>
          <a:solidFill>
            <a:schemeClr val="lt1"/>
          </a:solidFill>
          <a:ln>
            <a:noFill/>
          </a:ln>
        </p:spPr>
      </p:sp>
      <p:sp>
        <p:nvSpPr>
          <p:cNvPr id="57" name="Google Shape;57;g1a0854cc649_9_1046"/>
          <p:cNvSpPr>
            <a:spLocks noGrp="1"/>
          </p:cNvSpPr>
          <p:nvPr>
            <p:ph type="pic" idx="4"/>
          </p:nvPr>
        </p:nvSpPr>
        <p:spPr>
          <a:xfrm>
            <a:off x="6400800" y="1782093"/>
            <a:ext cx="2209800" cy="2256600"/>
          </a:xfrm>
          <a:prstGeom prst="ellipse">
            <a:avLst/>
          </a:prstGeom>
          <a:solidFill>
            <a:schemeClr val="lt1"/>
          </a:solidFill>
          <a:ln>
            <a:noFill/>
          </a:ln>
        </p:spPr>
      </p:sp>
      <p:sp>
        <p:nvSpPr>
          <p:cNvPr id="58" name="Google Shape;58;g1a0854cc649_9_1046"/>
          <p:cNvSpPr>
            <a:spLocks noGrp="1"/>
          </p:cNvSpPr>
          <p:nvPr>
            <p:ph type="pic" idx="5"/>
          </p:nvPr>
        </p:nvSpPr>
        <p:spPr>
          <a:xfrm>
            <a:off x="9144000" y="1782093"/>
            <a:ext cx="2209800" cy="2256600"/>
          </a:xfrm>
          <a:prstGeom prst="ellipse">
            <a:avLst/>
          </a:prstGeom>
          <a:solidFill>
            <a:schemeClr val="lt1"/>
          </a:solidFill>
          <a:ln>
            <a:noFill/>
          </a:ln>
        </p:spPr>
      </p:sp>
      <p:sp>
        <p:nvSpPr>
          <p:cNvPr id="59" name="Google Shape;59;g1a0854cc649_9_104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itle and Content 1">
  <p:cSld name="2_Title and Content_1">
    <p:spTree>
      <p:nvGrpSpPr>
        <p:cNvPr id="1" name="Shape 60"/>
        <p:cNvGrpSpPr/>
        <p:nvPr/>
      </p:nvGrpSpPr>
      <p:grpSpPr>
        <a:xfrm>
          <a:off x="0" y="0"/>
          <a:ext cx="0" cy="0"/>
          <a:chOff x="0" y="0"/>
          <a:chExt cx="0" cy="0"/>
        </a:xfrm>
      </p:grpSpPr>
      <p:sp>
        <p:nvSpPr>
          <p:cNvPr id="61" name="Google Shape;61;g1a0854cc649_9_273"/>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 name="Google Shape;62;g1a0854cc649_9_273"/>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Title and Content 4">
  <p:cSld name="2_Title and Content_4">
    <p:spTree>
      <p:nvGrpSpPr>
        <p:cNvPr id="1" name="Shape 63"/>
        <p:cNvGrpSpPr/>
        <p:nvPr/>
      </p:nvGrpSpPr>
      <p:grpSpPr>
        <a:xfrm>
          <a:off x="0" y="0"/>
          <a:ext cx="0" cy="0"/>
          <a:chOff x="0" y="0"/>
          <a:chExt cx="0" cy="0"/>
        </a:xfrm>
      </p:grpSpPr>
      <p:sp>
        <p:nvSpPr>
          <p:cNvPr id="64" name="Google Shape;64;g1c89fc10746_0_170"/>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5" name="Google Shape;65;g1c89fc10746_0_170"/>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1">
  <p:cSld name="Title Slide_1">
    <p:spTree>
      <p:nvGrpSpPr>
        <p:cNvPr id="1" name="Shape 66"/>
        <p:cNvGrpSpPr/>
        <p:nvPr/>
      </p:nvGrpSpPr>
      <p:grpSpPr>
        <a:xfrm>
          <a:off x="0" y="0"/>
          <a:ext cx="0" cy="0"/>
          <a:chOff x="0" y="0"/>
          <a:chExt cx="0" cy="0"/>
        </a:xfrm>
      </p:grpSpPr>
      <p:sp>
        <p:nvSpPr>
          <p:cNvPr id="67" name="Google Shape;67;g1a0854cc649_9_1551"/>
          <p:cNvSpPr txBox="1">
            <a:spLocks noGrp="1"/>
          </p:cNvSpPr>
          <p:nvPr>
            <p:ph type="title"/>
          </p:nvPr>
        </p:nvSpPr>
        <p:spPr>
          <a:xfrm>
            <a:off x="0" y="200177"/>
            <a:ext cx="12192000" cy="7758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rgbClr val="595959"/>
              </a:buClr>
              <a:buSzPts val="4800"/>
              <a:buFont typeface="Calibri"/>
              <a:buNone/>
              <a:defRPr sz="4800" b="1">
                <a:solidFill>
                  <a:srgbClr val="59595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g1a0854cc649_9_1551"/>
          <p:cNvSpPr txBox="1">
            <a:spLocks noGrp="1"/>
          </p:cNvSpPr>
          <p:nvPr>
            <p:ph type="body" idx="1"/>
          </p:nvPr>
        </p:nvSpPr>
        <p:spPr>
          <a:xfrm>
            <a:off x="0" y="1005381"/>
            <a:ext cx="12192000" cy="419400"/>
          </a:xfrm>
          <a:prstGeom prst="rect">
            <a:avLst/>
          </a:prstGeom>
          <a:noFill/>
          <a:ln>
            <a:noFill/>
          </a:ln>
        </p:spPr>
        <p:txBody>
          <a:bodyPr spcFirstLastPara="1" wrap="square" lIns="91425" tIns="45700" rIns="91425" bIns="45700" anchor="ctr" anchorCtr="0">
            <a:noAutofit/>
          </a:bodyPr>
          <a:lstStyle>
            <a:lvl1pPr marL="457200" marR="0" lvl="0" indent="-228600" algn="ctr">
              <a:lnSpc>
                <a:spcPct val="90000"/>
              </a:lnSpc>
              <a:spcBef>
                <a:spcPts val="1000"/>
              </a:spcBef>
              <a:spcAft>
                <a:spcPts val="0"/>
              </a:spcAft>
              <a:buClr>
                <a:srgbClr val="595959"/>
              </a:buClr>
              <a:buSzPts val="2400"/>
              <a:buFont typeface="Arial"/>
              <a:buNone/>
              <a:defRPr sz="2400" b="0" i="0" u="none" strike="noStrike" cap="none">
                <a:solidFill>
                  <a:srgbClr val="595959"/>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 name="Google Shape;69;g1a0854cc649_9_155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_Title and Content">
  <p:cSld name="4_Title and Content">
    <p:spTree>
      <p:nvGrpSpPr>
        <p:cNvPr id="1" name="Shape 7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71"/>
        <p:cNvGrpSpPr/>
        <p:nvPr/>
      </p:nvGrpSpPr>
      <p:grpSpPr>
        <a:xfrm>
          <a:off x="0" y="0"/>
          <a:ext cx="0" cy="0"/>
          <a:chOff x="0" y="0"/>
          <a:chExt cx="0" cy="0"/>
        </a:xfrm>
      </p:grpSpPr>
      <p:sp>
        <p:nvSpPr>
          <p:cNvPr id="72" name="Google Shape;72;p78"/>
          <p:cNvSpPr>
            <a:spLocks noGrp="1"/>
          </p:cNvSpPr>
          <p:nvPr>
            <p:ph type="pic" idx="2"/>
          </p:nvPr>
        </p:nvSpPr>
        <p:spPr>
          <a:xfrm>
            <a:off x="6096000" y="1075673"/>
            <a:ext cx="4721100" cy="4735500"/>
          </a:xfrm>
          <a:prstGeom prst="rect">
            <a:avLst/>
          </a:prstGeom>
          <a:noFill/>
          <a:ln>
            <a:noFill/>
          </a:ln>
        </p:spPr>
      </p:sp>
      <p:sp>
        <p:nvSpPr>
          <p:cNvPr id="73" name="Google Shape;73;p78"/>
          <p:cNvSpPr/>
          <p:nvPr/>
        </p:nvSpPr>
        <p:spPr>
          <a:xfrm>
            <a:off x="-1981200" y="1176111"/>
            <a:ext cx="7086600" cy="81756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74"/>
        <p:cNvGrpSpPr/>
        <p:nvPr/>
      </p:nvGrpSpPr>
      <p:grpSpPr>
        <a:xfrm>
          <a:off x="0" y="0"/>
          <a:ext cx="0" cy="0"/>
          <a:chOff x="0" y="0"/>
          <a:chExt cx="0" cy="0"/>
        </a:xfrm>
      </p:grpSpPr>
      <p:sp>
        <p:nvSpPr>
          <p:cNvPr id="75" name="Google Shape;75;p8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76" name="Google Shape;76;p8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8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8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79" name="Google Shape;79;p81"/>
          <p:cNvSpPr>
            <a:spLocks noGrp="1"/>
          </p:cNvSpPr>
          <p:nvPr>
            <p:ph type="pic" idx="2"/>
          </p:nvPr>
        </p:nvSpPr>
        <p:spPr>
          <a:xfrm>
            <a:off x="647700" y="457200"/>
            <a:ext cx="3124200" cy="44958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19"/>
        <p:cNvGrpSpPr/>
        <p:nvPr/>
      </p:nvGrpSpPr>
      <p:grpSpPr>
        <a:xfrm>
          <a:off x="0" y="0"/>
          <a:ext cx="0" cy="0"/>
          <a:chOff x="0" y="0"/>
          <a:chExt cx="0" cy="0"/>
        </a:xfrm>
      </p:grpSpPr>
      <p:sp>
        <p:nvSpPr>
          <p:cNvPr id="20" name="Google Shape;20;p77"/>
          <p:cNvSpPr>
            <a:spLocks noGrp="1"/>
          </p:cNvSpPr>
          <p:nvPr>
            <p:ph type="pic" idx="2"/>
          </p:nvPr>
        </p:nvSpPr>
        <p:spPr>
          <a:xfrm>
            <a:off x="5844975" y="1692050"/>
            <a:ext cx="5336400" cy="4455900"/>
          </a:xfrm>
          <a:prstGeom prst="rect">
            <a:avLst/>
          </a:prstGeom>
          <a:solidFill>
            <a:schemeClr val="lt1"/>
          </a:solid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80"/>
        <p:cNvGrpSpPr/>
        <p:nvPr/>
      </p:nvGrpSpPr>
      <p:grpSpPr>
        <a:xfrm>
          <a:off x="0" y="0"/>
          <a:ext cx="0" cy="0"/>
          <a:chOff x="0" y="0"/>
          <a:chExt cx="0" cy="0"/>
        </a:xfrm>
      </p:grpSpPr>
      <p:sp>
        <p:nvSpPr>
          <p:cNvPr id="81" name="Google Shape;81;p82"/>
          <p:cNvSpPr>
            <a:spLocks noGrp="1"/>
          </p:cNvSpPr>
          <p:nvPr>
            <p:ph type="pic" idx="2"/>
          </p:nvPr>
        </p:nvSpPr>
        <p:spPr>
          <a:xfrm>
            <a:off x="692600" y="1617450"/>
            <a:ext cx="5105700" cy="45678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2"/>
        <p:cNvGrpSpPr/>
        <p:nvPr/>
      </p:nvGrpSpPr>
      <p:grpSpPr>
        <a:xfrm>
          <a:off x="0" y="0"/>
          <a:ext cx="0" cy="0"/>
          <a:chOff x="0" y="0"/>
          <a:chExt cx="0" cy="0"/>
        </a:xfrm>
      </p:grpSpPr>
      <p:sp>
        <p:nvSpPr>
          <p:cNvPr id="83" name="Google Shape;83;p8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8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85" name="Google Shape;85;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8"/>
        <p:cNvGrpSpPr/>
        <p:nvPr/>
      </p:nvGrpSpPr>
      <p:grpSpPr>
        <a:xfrm>
          <a:off x="0" y="0"/>
          <a:ext cx="0" cy="0"/>
          <a:chOff x="0" y="0"/>
          <a:chExt cx="0" cy="0"/>
        </a:xfrm>
      </p:grpSpPr>
      <p:sp>
        <p:nvSpPr>
          <p:cNvPr id="89" name="Google Shape;89;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8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8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2" name="Google Shape;92;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5"/>
        <p:cNvGrpSpPr/>
        <p:nvPr/>
      </p:nvGrpSpPr>
      <p:grpSpPr>
        <a:xfrm>
          <a:off x="0" y="0"/>
          <a:ext cx="0" cy="0"/>
          <a:chOff x="0" y="0"/>
          <a:chExt cx="0" cy="0"/>
        </a:xfrm>
      </p:grpSpPr>
      <p:sp>
        <p:nvSpPr>
          <p:cNvPr id="96" name="Google Shape;96;p8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8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8" name="Google Shape;98;p8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8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0" name="Google Shape;100;p8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4"/>
        <p:cNvGrpSpPr/>
        <p:nvPr/>
      </p:nvGrpSpPr>
      <p:grpSpPr>
        <a:xfrm>
          <a:off x="0" y="0"/>
          <a:ext cx="0" cy="0"/>
          <a:chOff x="0" y="0"/>
          <a:chExt cx="0" cy="0"/>
        </a:xfrm>
      </p:grpSpPr>
      <p:sp>
        <p:nvSpPr>
          <p:cNvPr id="105" name="Google Shape;105;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9"/>
        <p:cNvGrpSpPr/>
        <p:nvPr/>
      </p:nvGrpSpPr>
      <p:grpSpPr>
        <a:xfrm>
          <a:off x="0" y="0"/>
          <a:ext cx="0" cy="0"/>
          <a:chOff x="0" y="0"/>
          <a:chExt cx="0" cy="0"/>
        </a:xfrm>
      </p:grpSpPr>
      <p:sp>
        <p:nvSpPr>
          <p:cNvPr id="110" name="Google Shape;110;p8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8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12" name="Google Shape;112;p8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3" name="Google Shape;113;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6"/>
        <p:cNvGrpSpPr/>
        <p:nvPr/>
      </p:nvGrpSpPr>
      <p:grpSpPr>
        <a:xfrm>
          <a:off x="0" y="0"/>
          <a:ext cx="0" cy="0"/>
          <a:chOff x="0" y="0"/>
          <a:chExt cx="0" cy="0"/>
        </a:xfrm>
      </p:grpSpPr>
      <p:sp>
        <p:nvSpPr>
          <p:cNvPr id="117" name="Google Shape;117;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88"/>
          <p:cNvSpPr>
            <a:spLocks noGrp="1"/>
          </p:cNvSpPr>
          <p:nvPr>
            <p:ph type="pic" idx="2"/>
          </p:nvPr>
        </p:nvSpPr>
        <p:spPr>
          <a:xfrm>
            <a:off x="5183188" y="987425"/>
            <a:ext cx="6172200" cy="4873625"/>
          </a:xfrm>
          <a:prstGeom prst="rect">
            <a:avLst/>
          </a:prstGeom>
          <a:noFill/>
          <a:ln>
            <a:noFill/>
          </a:ln>
        </p:spPr>
      </p:sp>
      <p:sp>
        <p:nvSpPr>
          <p:cNvPr id="119" name="Google Shape;119;p8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0" name="Google Shape;120;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3"/>
        <p:cNvGrpSpPr/>
        <p:nvPr/>
      </p:nvGrpSpPr>
      <p:grpSpPr>
        <a:xfrm>
          <a:off x="0" y="0"/>
          <a:ext cx="0" cy="0"/>
          <a:chOff x="0" y="0"/>
          <a:chExt cx="0" cy="0"/>
        </a:xfrm>
      </p:grpSpPr>
      <p:sp>
        <p:nvSpPr>
          <p:cNvPr id="124" name="Google Shape;124;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8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6" name="Google Shape;126;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9"/>
        <p:cNvGrpSpPr/>
        <p:nvPr/>
      </p:nvGrpSpPr>
      <p:grpSpPr>
        <a:xfrm>
          <a:off x="0" y="0"/>
          <a:ext cx="0" cy="0"/>
          <a:chOff x="0" y="0"/>
          <a:chExt cx="0" cy="0"/>
        </a:xfrm>
      </p:grpSpPr>
      <p:sp>
        <p:nvSpPr>
          <p:cNvPr id="130" name="Google Shape;130;p9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9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2" name="Google Shape;132;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35"/>
        <p:cNvGrpSpPr/>
        <p:nvPr/>
      </p:nvGrpSpPr>
      <p:grpSpPr>
        <a:xfrm>
          <a:off x="0" y="0"/>
          <a:ext cx="0" cy="0"/>
          <a:chOff x="0" y="0"/>
          <a:chExt cx="0" cy="0"/>
        </a:xfrm>
      </p:grpSpPr>
      <p:sp>
        <p:nvSpPr>
          <p:cNvPr id="136" name="Google Shape;136;p91"/>
          <p:cNvSpPr>
            <a:spLocks noGrp="1"/>
          </p:cNvSpPr>
          <p:nvPr>
            <p:ph type="pic" idx="2"/>
          </p:nvPr>
        </p:nvSpPr>
        <p:spPr>
          <a:xfrm>
            <a:off x="533400" y="838200"/>
            <a:ext cx="4878181" cy="4953000"/>
          </a:xfrm>
          <a:prstGeom prst="rect">
            <a:avLst/>
          </a:prstGeom>
          <a:solidFill>
            <a:schemeClr val="lt1"/>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Title and Content 6">
  <p:cSld name="2_Title and Content_6">
    <p:spTree>
      <p:nvGrpSpPr>
        <p:cNvPr id="1" name="Shape 21"/>
        <p:cNvGrpSpPr/>
        <p:nvPr/>
      </p:nvGrpSpPr>
      <p:grpSpPr>
        <a:xfrm>
          <a:off x="0" y="0"/>
          <a:ext cx="0" cy="0"/>
          <a:chOff x="0" y="0"/>
          <a:chExt cx="0" cy="0"/>
        </a:xfrm>
      </p:grpSpPr>
      <p:sp>
        <p:nvSpPr>
          <p:cNvPr id="22" name="Google Shape;22;g20eeab159d8_2_613"/>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 name="Google Shape;23;g20eeab159d8_2_613"/>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9_Custom Layout">
  <p:cSld name="19_Custom Layout">
    <p:spTree>
      <p:nvGrpSpPr>
        <p:cNvPr id="1" name="Shape 137"/>
        <p:cNvGrpSpPr/>
        <p:nvPr/>
      </p:nvGrpSpPr>
      <p:grpSpPr>
        <a:xfrm>
          <a:off x="0" y="0"/>
          <a:ext cx="0" cy="0"/>
          <a:chOff x="0" y="0"/>
          <a:chExt cx="0" cy="0"/>
        </a:xfrm>
      </p:grpSpPr>
      <p:sp>
        <p:nvSpPr>
          <p:cNvPr id="138" name="Google Shape;138;g1a0854cc649_9_276"/>
          <p:cNvSpPr/>
          <p:nvPr/>
        </p:nvSpPr>
        <p:spPr>
          <a:xfrm>
            <a:off x="0" y="0"/>
            <a:ext cx="12192000" cy="3124200"/>
          </a:xfrm>
          <a:prstGeom prst="rect">
            <a:avLst/>
          </a:prstGeom>
          <a:solidFill>
            <a:srgbClr val="E11F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 name="Google Shape;139;g1a0854cc649_9_276"/>
          <p:cNvSpPr>
            <a:spLocks noGrp="1"/>
          </p:cNvSpPr>
          <p:nvPr>
            <p:ph type="pic" idx="2"/>
          </p:nvPr>
        </p:nvSpPr>
        <p:spPr>
          <a:xfrm>
            <a:off x="996950" y="1710767"/>
            <a:ext cx="2349600" cy="2399100"/>
          </a:xfrm>
          <a:prstGeom prst="ellipse">
            <a:avLst/>
          </a:prstGeom>
          <a:solidFill>
            <a:schemeClr val="lt1"/>
          </a:solidFill>
          <a:ln>
            <a:noFill/>
          </a:ln>
        </p:spPr>
      </p:sp>
      <p:sp>
        <p:nvSpPr>
          <p:cNvPr id="140" name="Google Shape;140;g1a0854cc649_9_276"/>
          <p:cNvSpPr>
            <a:spLocks noGrp="1"/>
          </p:cNvSpPr>
          <p:nvPr>
            <p:ph type="pic" idx="3"/>
          </p:nvPr>
        </p:nvSpPr>
        <p:spPr>
          <a:xfrm>
            <a:off x="4883150" y="1710767"/>
            <a:ext cx="2349600" cy="2399100"/>
          </a:xfrm>
          <a:prstGeom prst="ellipse">
            <a:avLst/>
          </a:prstGeom>
          <a:solidFill>
            <a:schemeClr val="lt1"/>
          </a:solidFill>
          <a:ln>
            <a:noFill/>
          </a:ln>
        </p:spPr>
      </p:sp>
      <p:sp>
        <p:nvSpPr>
          <p:cNvPr id="141" name="Google Shape;141;g1a0854cc649_9_276"/>
          <p:cNvSpPr>
            <a:spLocks noGrp="1"/>
          </p:cNvSpPr>
          <p:nvPr>
            <p:ph type="pic" idx="4"/>
          </p:nvPr>
        </p:nvSpPr>
        <p:spPr>
          <a:xfrm>
            <a:off x="8769350" y="1710767"/>
            <a:ext cx="2349600" cy="2399100"/>
          </a:xfrm>
          <a:prstGeom prst="ellipse">
            <a:avLst/>
          </a:prstGeom>
          <a:solidFill>
            <a:schemeClr val="lt1"/>
          </a:solidFill>
          <a:ln>
            <a:noFill/>
          </a:ln>
        </p:spPr>
      </p:sp>
      <p:pic>
        <p:nvPicPr>
          <p:cNvPr id="142" name="Google Shape;142;g1a0854cc649_9_276"/>
          <p:cNvPicPr preferRelativeResize="0"/>
          <p:nvPr/>
        </p:nvPicPr>
        <p:blipFill rotWithShape="1">
          <a:blip r:embed="rId2">
            <a:alphaModFix/>
          </a:blip>
          <a:srcRect/>
          <a:stretch/>
        </p:blipFill>
        <p:spPr>
          <a:xfrm>
            <a:off x="10439400" y="304801"/>
            <a:ext cx="1247249" cy="349054"/>
          </a:xfrm>
          <a:prstGeom prst="rect">
            <a:avLst/>
          </a:prstGeom>
          <a:noFill/>
          <a:ln>
            <a:noFill/>
          </a:ln>
        </p:spPr>
      </p:pic>
      <p:sp>
        <p:nvSpPr>
          <p:cNvPr id="143" name="Google Shape;143;g1a0854cc649_9_27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44"/>
        <p:cNvGrpSpPr/>
        <p:nvPr/>
      </p:nvGrpSpPr>
      <p:grpSpPr>
        <a:xfrm>
          <a:off x="0" y="0"/>
          <a:ext cx="0" cy="0"/>
          <a:chOff x="0" y="0"/>
          <a:chExt cx="0" cy="0"/>
        </a:xfrm>
      </p:grpSpPr>
      <p:pic>
        <p:nvPicPr>
          <p:cNvPr id="145" name="Google Shape;145;g1a0854cc649_9_1533"/>
          <p:cNvPicPr preferRelativeResize="0"/>
          <p:nvPr/>
        </p:nvPicPr>
        <p:blipFill rotWithShape="1">
          <a:blip r:embed="rId2">
            <a:alphaModFix/>
          </a:blip>
          <a:srcRect/>
          <a:stretch/>
        </p:blipFill>
        <p:spPr>
          <a:xfrm>
            <a:off x="17207" y="1"/>
            <a:ext cx="12174793" cy="6872947"/>
          </a:xfrm>
          <a:prstGeom prst="rect">
            <a:avLst/>
          </a:prstGeom>
          <a:noFill/>
          <a:ln>
            <a:noFill/>
          </a:ln>
        </p:spPr>
      </p:pic>
      <p:pic>
        <p:nvPicPr>
          <p:cNvPr id="146" name="Google Shape;146;g1a0854cc649_9_1533"/>
          <p:cNvPicPr preferRelativeResize="0"/>
          <p:nvPr/>
        </p:nvPicPr>
        <p:blipFill rotWithShape="1">
          <a:blip r:embed="rId3">
            <a:alphaModFix/>
          </a:blip>
          <a:srcRect/>
          <a:stretch/>
        </p:blipFill>
        <p:spPr>
          <a:xfrm>
            <a:off x="10439400" y="304801"/>
            <a:ext cx="1247249" cy="349054"/>
          </a:xfrm>
          <a:prstGeom prst="rect">
            <a:avLst/>
          </a:prstGeom>
          <a:noFill/>
          <a:ln>
            <a:noFill/>
          </a:ln>
        </p:spPr>
      </p:pic>
      <p:sp>
        <p:nvSpPr>
          <p:cNvPr id="147" name="Google Shape;147;g1a0854cc649_9_1533"/>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1_Custom Layout">
  <p:cSld name="21_Custom Layout_2">
    <p:spTree>
      <p:nvGrpSpPr>
        <p:cNvPr id="1" name="Shape 148"/>
        <p:cNvGrpSpPr/>
        <p:nvPr/>
      </p:nvGrpSpPr>
      <p:grpSpPr>
        <a:xfrm>
          <a:off x="0" y="0"/>
          <a:ext cx="0" cy="0"/>
          <a:chOff x="0" y="0"/>
          <a:chExt cx="0" cy="0"/>
        </a:xfrm>
      </p:grpSpPr>
      <p:sp>
        <p:nvSpPr>
          <p:cNvPr id="149" name="Google Shape;149;g1a0854cc649_9_1544"/>
          <p:cNvSpPr/>
          <p:nvPr/>
        </p:nvSpPr>
        <p:spPr>
          <a:xfrm>
            <a:off x="7162800" y="0"/>
            <a:ext cx="5029200" cy="6858000"/>
          </a:xfrm>
          <a:prstGeom prst="rect">
            <a:avLst/>
          </a:prstGeom>
          <a:solidFill>
            <a:srgbClr val="E2262D"/>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0" name="Google Shape;150;g1a0854cc649_9_1544"/>
          <p:cNvSpPr>
            <a:spLocks noGrp="1"/>
          </p:cNvSpPr>
          <p:nvPr>
            <p:ph type="pic" idx="2"/>
          </p:nvPr>
        </p:nvSpPr>
        <p:spPr>
          <a:xfrm rot="-5400000" flipH="1">
            <a:off x="6248385" y="4099051"/>
            <a:ext cx="1828800" cy="2774700"/>
          </a:xfrm>
          <a:prstGeom prst="roundRect">
            <a:avLst>
              <a:gd name="adj" fmla="val 16667"/>
            </a:avLst>
          </a:prstGeom>
          <a:solidFill>
            <a:schemeClr val="lt1"/>
          </a:solidFill>
          <a:ln>
            <a:noFill/>
          </a:ln>
        </p:spPr>
      </p:sp>
      <p:sp>
        <p:nvSpPr>
          <p:cNvPr id="151" name="Google Shape;151;g1a0854cc649_9_1544"/>
          <p:cNvSpPr>
            <a:spLocks noGrp="1"/>
          </p:cNvSpPr>
          <p:nvPr>
            <p:ph type="pic" idx="3"/>
          </p:nvPr>
        </p:nvSpPr>
        <p:spPr>
          <a:xfrm rot="-5400000" flipH="1">
            <a:off x="6248386" y="2041651"/>
            <a:ext cx="1828800" cy="2774700"/>
          </a:xfrm>
          <a:prstGeom prst="roundRect">
            <a:avLst>
              <a:gd name="adj" fmla="val 16667"/>
            </a:avLst>
          </a:prstGeom>
          <a:solidFill>
            <a:schemeClr val="lt1"/>
          </a:solidFill>
          <a:ln>
            <a:noFill/>
          </a:ln>
        </p:spPr>
      </p:sp>
      <p:sp>
        <p:nvSpPr>
          <p:cNvPr id="152" name="Google Shape;152;g1a0854cc649_9_1544"/>
          <p:cNvSpPr>
            <a:spLocks noGrp="1"/>
          </p:cNvSpPr>
          <p:nvPr>
            <p:ph type="pic" idx="4"/>
          </p:nvPr>
        </p:nvSpPr>
        <p:spPr>
          <a:xfrm rot="-5400000" flipH="1">
            <a:off x="6248386" y="-8491"/>
            <a:ext cx="1828800" cy="2774700"/>
          </a:xfrm>
          <a:prstGeom prst="roundRect">
            <a:avLst>
              <a:gd name="adj" fmla="val 16667"/>
            </a:avLst>
          </a:prstGeom>
          <a:solidFill>
            <a:schemeClr val="lt1"/>
          </a:solidFill>
          <a:ln>
            <a:noFill/>
          </a:ln>
        </p:spPr>
      </p:sp>
      <p:pic>
        <p:nvPicPr>
          <p:cNvPr id="153" name="Google Shape;153;g1a0854cc649_9_1544"/>
          <p:cNvPicPr preferRelativeResize="0"/>
          <p:nvPr/>
        </p:nvPicPr>
        <p:blipFill rotWithShape="1">
          <a:blip r:embed="rId2">
            <a:alphaModFix/>
          </a:blip>
          <a:srcRect/>
          <a:stretch/>
        </p:blipFill>
        <p:spPr>
          <a:xfrm>
            <a:off x="10439400" y="304801"/>
            <a:ext cx="1247249" cy="349054"/>
          </a:xfrm>
          <a:prstGeom prst="rect">
            <a:avLst/>
          </a:prstGeom>
          <a:noFill/>
          <a:ln>
            <a:noFill/>
          </a:ln>
        </p:spPr>
      </p:pic>
      <p:sp>
        <p:nvSpPr>
          <p:cNvPr id="154" name="Google Shape;154;g1a0854cc649_9_1544"/>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6 1">
  <p:cSld name="2_Title and Content 6 1">
    <p:spTree>
      <p:nvGrpSpPr>
        <p:cNvPr id="1" name="Shape 164"/>
        <p:cNvGrpSpPr/>
        <p:nvPr/>
      </p:nvGrpSpPr>
      <p:grpSpPr>
        <a:xfrm>
          <a:off x="0" y="0"/>
          <a:ext cx="0" cy="0"/>
          <a:chOff x="0" y="0"/>
          <a:chExt cx="0" cy="0"/>
        </a:xfrm>
      </p:grpSpPr>
      <p:sp>
        <p:nvSpPr>
          <p:cNvPr id="165" name="Google Shape;165;g27f8078d99c_3_971"/>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 name="Google Shape;166;g27f8078d99c_3_97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8834843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_Title and Content 6">
  <p:cSld name="2_Title and Content_6">
    <p:spTree>
      <p:nvGrpSpPr>
        <p:cNvPr id="1" name="Shape 162"/>
        <p:cNvGrpSpPr/>
        <p:nvPr/>
      </p:nvGrpSpPr>
      <p:grpSpPr>
        <a:xfrm>
          <a:off x="0" y="0"/>
          <a:ext cx="0" cy="0"/>
          <a:chOff x="0" y="0"/>
          <a:chExt cx="0" cy="0"/>
        </a:xfrm>
      </p:grpSpPr>
      <p:sp>
        <p:nvSpPr>
          <p:cNvPr id="163" name="Google Shape;163;g2316314bd5b_0_220"/>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4" name="Google Shape;164;g2316314bd5b_0_220"/>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165"/>
        <p:cNvGrpSpPr/>
        <p:nvPr/>
      </p:nvGrpSpPr>
      <p:grpSpPr>
        <a:xfrm>
          <a:off x="0" y="0"/>
          <a:ext cx="0" cy="0"/>
          <a:chOff x="0" y="0"/>
          <a:chExt cx="0" cy="0"/>
        </a:xfrm>
      </p:grpSpPr>
      <p:sp>
        <p:nvSpPr>
          <p:cNvPr id="166" name="Google Shape;166;g2316314bd5b_0_223"/>
          <p:cNvSpPr>
            <a:spLocks noGrp="1"/>
          </p:cNvSpPr>
          <p:nvPr>
            <p:ph type="pic" idx="2"/>
          </p:nvPr>
        </p:nvSpPr>
        <p:spPr>
          <a:xfrm>
            <a:off x="4806952" y="1588"/>
            <a:ext cx="7386600" cy="6858000"/>
          </a:xfrm>
          <a:prstGeom prst="rect">
            <a:avLst/>
          </a:prstGeom>
          <a:noFill/>
          <a:ln>
            <a:noFill/>
          </a:ln>
        </p:spPr>
      </p:sp>
      <p:sp>
        <p:nvSpPr>
          <p:cNvPr id="167" name="Google Shape;167;g2316314bd5b_0_223"/>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7_Custom Layout">
  <p:cSld name="17_Custom Layout">
    <p:spTree>
      <p:nvGrpSpPr>
        <p:cNvPr id="1" name="Shape 168"/>
        <p:cNvGrpSpPr/>
        <p:nvPr/>
      </p:nvGrpSpPr>
      <p:grpSpPr>
        <a:xfrm>
          <a:off x="0" y="0"/>
          <a:ext cx="0" cy="0"/>
          <a:chOff x="0" y="0"/>
          <a:chExt cx="0" cy="0"/>
        </a:xfrm>
      </p:grpSpPr>
      <p:sp>
        <p:nvSpPr>
          <p:cNvPr id="169" name="Google Shape;169;g2316314bd5b_0_226"/>
          <p:cNvSpPr>
            <a:spLocks noGrp="1"/>
          </p:cNvSpPr>
          <p:nvPr>
            <p:ph type="pic" idx="2"/>
          </p:nvPr>
        </p:nvSpPr>
        <p:spPr>
          <a:xfrm>
            <a:off x="914400" y="1782093"/>
            <a:ext cx="2209800" cy="2256600"/>
          </a:xfrm>
          <a:prstGeom prst="ellipse">
            <a:avLst/>
          </a:prstGeom>
          <a:solidFill>
            <a:schemeClr val="lt1"/>
          </a:solidFill>
          <a:ln>
            <a:noFill/>
          </a:ln>
        </p:spPr>
      </p:sp>
      <p:sp>
        <p:nvSpPr>
          <p:cNvPr id="170" name="Google Shape;170;g2316314bd5b_0_226"/>
          <p:cNvSpPr>
            <a:spLocks noGrp="1"/>
          </p:cNvSpPr>
          <p:nvPr>
            <p:ph type="pic" idx="3"/>
          </p:nvPr>
        </p:nvSpPr>
        <p:spPr>
          <a:xfrm>
            <a:off x="3657600" y="1782093"/>
            <a:ext cx="2209800" cy="2256600"/>
          </a:xfrm>
          <a:prstGeom prst="ellipse">
            <a:avLst/>
          </a:prstGeom>
          <a:solidFill>
            <a:schemeClr val="lt1"/>
          </a:solidFill>
          <a:ln>
            <a:noFill/>
          </a:ln>
        </p:spPr>
      </p:sp>
      <p:sp>
        <p:nvSpPr>
          <p:cNvPr id="171" name="Google Shape;171;g2316314bd5b_0_226"/>
          <p:cNvSpPr>
            <a:spLocks noGrp="1"/>
          </p:cNvSpPr>
          <p:nvPr>
            <p:ph type="pic" idx="4"/>
          </p:nvPr>
        </p:nvSpPr>
        <p:spPr>
          <a:xfrm>
            <a:off x="6400800" y="1782093"/>
            <a:ext cx="2209800" cy="2256600"/>
          </a:xfrm>
          <a:prstGeom prst="ellipse">
            <a:avLst/>
          </a:prstGeom>
          <a:solidFill>
            <a:schemeClr val="lt1"/>
          </a:solidFill>
          <a:ln>
            <a:noFill/>
          </a:ln>
        </p:spPr>
      </p:sp>
      <p:sp>
        <p:nvSpPr>
          <p:cNvPr id="172" name="Google Shape;172;g2316314bd5b_0_226"/>
          <p:cNvSpPr>
            <a:spLocks noGrp="1"/>
          </p:cNvSpPr>
          <p:nvPr>
            <p:ph type="pic" idx="5"/>
          </p:nvPr>
        </p:nvSpPr>
        <p:spPr>
          <a:xfrm>
            <a:off x="9144000" y="1782093"/>
            <a:ext cx="2209800" cy="2256600"/>
          </a:xfrm>
          <a:prstGeom prst="ellipse">
            <a:avLst/>
          </a:prstGeom>
          <a:solidFill>
            <a:schemeClr val="lt1"/>
          </a:solidFill>
          <a:ln>
            <a:noFill/>
          </a:ln>
        </p:spPr>
      </p:sp>
      <p:sp>
        <p:nvSpPr>
          <p:cNvPr id="173" name="Google Shape;173;g2316314bd5b_0_22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174"/>
        <p:cNvGrpSpPr/>
        <p:nvPr/>
      </p:nvGrpSpPr>
      <p:grpSpPr>
        <a:xfrm>
          <a:off x="0" y="0"/>
          <a:ext cx="0" cy="0"/>
          <a:chOff x="0" y="0"/>
          <a:chExt cx="0" cy="0"/>
        </a:xfrm>
      </p:grpSpPr>
      <p:sp>
        <p:nvSpPr>
          <p:cNvPr id="175" name="Google Shape;175;g2316314bd5b_0_232"/>
          <p:cNvSpPr>
            <a:spLocks noGrp="1"/>
          </p:cNvSpPr>
          <p:nvPr>
            <p:ph type="pic" idx="2"/>
          </p:nvPr>
        </p:nvSpPr>
        <p:spPr>
          <a:xfrm>
            <a:off x="5844975" y="1692050"/>
            <a:ext cx="5336400" cy="4455900"/>
          </a:xfrm>
          <a:prstGeom prst="rect">
            <a:avLst/>
          </a:prstGeom>
          <a:solidFill>
            <a:schemeClr val="lt1"/>
          </a:solid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4_Title and Content">
  <p:cSld name="4_Title and Content">
    <p:spTree>
      <p:nvGrpSpPr>
        <p:cNvPr id="1" name="Shape 176"/>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77"/>
        <p:cNvGrpSpPr/>
        <p:nvPr/>
      </p:nvGrpSpPr>
      <p:grpSpPr>
        <a:xfrm>
          <a:off x="0" y="0"/>
          <a:ext cx="0" cy="0"/>
          <a:chOff x="0" y="0"/>
          <a:chExt cx="0" cy="0"/>
        </a:xfrm>
      </p:grpSpPr>
      <p:sp>
        <p:nvSpPr>
          <p:cNvPr id="178" name="Google Shape;178;g2316314bd5b_0_235"/>
          <p:cNvSpPr>
            <a:spLocks noGrp="1"/>
          </p:cNvSpPr>
          <p:nvPr>
            <p:ph type="pic" idx="2"/>
          </p:nvPr>
        </p:nvSpPr>
        <p:spPr>
          <a:xfrm>
            <a:off x="5867401" y="1176112"/>
            <a:ext cx="4189500" cy="4202100"/>
          </a:xfrm>
          <a:prstGeom prst="rect">
            <a:avLst/>
          </a:prstGeom>
          <a:noFill/>
          <a:ln>
            <a:noFill/>
          </a:ln>
        </p:spPr>
      </p:sp>
      <p:sp>
        <p:nvSpPr>
          <p:cNvPr id="179" name="Google Shape;179;g2316314bd5b_0_235"/>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0"/>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2_Title and Content 5">
  <p:cSld name="2_Title and Content_5">
    <p:spTree>
      <p:nvGrpSpPr>
        <p:cNvPr id="1" name="Shape 181"/>
        <p:cNvGrpSpPr/>
        <p:nvPr/>
      </p:nvGrpSpPr>
      <p:grpSpPr>
        <a:xfrm>
          <a:off x="0" y="0"/>
          <a:ext cx="0" cy="0"/>
          <a:chOff x="0" y="0"/>
          <a:chExt cx="0" cy="0"/>
        </a:xfrm>
      </p:grpSpPr>
      <p:sp>
        <p:nvSpPr>
          <p:cNvPr id="182" name="Google Shape;182;g2316314bd5b_0_239"/>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3" name="Google Shape;183;g2316314bd5b_0_239"/>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p:spTree>
      <p:nvGrpSpPr>
        <p:cNvPr id="1" name="Shape 184"/>
        <p:cNvGrpSpPr/>
        <p:nvPr/>
      </p:nvGrpSpPr>
      <p:grpSpPr>
        <a:xfrm>
          <a:off x="0" y="0"/>
          <a:ext cx="0" cy="0"/>
          <a:chOff x="0" y="0"/>
          <a:chExt cx="0" cy="0"/>
        </a:xfrm>
      </p:grpSpPr>
      <p:sp>
        <p:nvSpPr>
          <p:cNvPr id="185" name="Google Shape;185;g2316314bd5b_0_242"/>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86"/>
        <p:cNvGrpSpPr/>
        <p:nvPr/>
      </p:nvGrpSpPr>
      <p:grpSpPr>
        <a:xfrm>
          <a:off x="0" y="0"/>
          <a:ext cx="0" cy="0"/>
          <a:chOff x="0" y="0"/>
          <a:chExt cx="0" cy="0"/>
        </a:xfrm>
      </p:grpSpPr>
      <p:pic>
        <p:nvPicPr>
          <p:cNvPr id="187" name="Google Shape;187;g2316314bd5b_0_244"/>
          <p:cNvPicPr preferRelativeResize="0"/>
          <p:nvPr/>
        </p:nvPicPr>
        <p:blipFill rotWithShape="1">
          <a:blip r:embed="rId2">
            <a:alphaModFix/>
          </a:blip>
          <a:srcRect/>
          <a:stretch/>
        </p:blipFill>
        <p:spPr>
          <a:xfrm>
            <a:off x="10479499" y="304801"/>
            <a:ext cx="1207149" cy="533400"/>
          </a:xfrm>
          <a:prstGeom prst="rect">
            <a:avLst/>
          </a:prstGeom>
          <a:noFill/>
          <a:ln>
            <a:noFill/>
          </a:ln>
        </p:spPr>
      </p:pic>
      <p:sp>
        <p:nvSpPr>
          <p:cNvPr id="188" name="Google Shape;188;g2316314bd5b_0_244"/>
          <p:cNvSpPr>
            <a:spLocks noGrp="1"/>
          </p:cNvSpPr>
          <p:nvPr>
            <p:ph type="pic" idx="2"/>
          </p:nvPr>
        </p:nvSpPr>
        <p:spPr>
          <a:xfrm>
            <a:off x="533400" y="838200"/>
            <a:ext cx="4878300" cy="4953000"/>
          </a:xfrm>
          <a:prstGeom prst="rect">
            <a:avLst/>
          </a:prstGeom>
          <a:solidFill>
            <a:schemeClr val="lt1"/>
          </a:solid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Title and Content 2">
  <p:cSld name="2_Title and Content_2">
    <p:spTree>
      <p:nvGrpSpPr>
        <p:cNvPr id="1" name="Shape 189"/>
        <p:cNvGrpSpPr/>
        <p:nvPr/>
      </p:nvGrpSpPr>
      <p:grpSpPr>
        <a:xfrm>
          <a:off x="0" y="0"/>
          <a:ext cx="0" cy="0"/>
          <a:chOff x="0" y="0"/>
          <a:chExt cx="0" cy="0"/>
        </a:xfrm>
      </p:grpSpPr>
      <p:sp>
        <p:nvSpPr>
          <p:cNvPr id="190" name="Google Shape;190;g2316314bd5b_0_247"/>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1" name="Google Shape;191;g2316314bd5b_0_247"/>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Slide With Logo">
  <p:cSld name="Blank Slide With Logo">
    <p:spTree>
      <p:nvGrpSpPr>
        <p:cNvPr id="1" name="Shape 192"/>
        <p:cNvGrpSpPr/>
        <p:nvPr/>
      </p:nvGrpSpPr>
      <p:grpSpPr>
        <a:xfrm>
          <a:off x="0" y="0"/>
          <a:ext cx="0" cy="0"/>
          <a:chOff x="0" y="0"/>
          <a:chExt cx="0" cy="0"/>
        </a:xfrm>
      </p:grpSpPr>
      <p:sp>
        <p:nvSpPr>
          <p:cNvPr id="193" name="Google Shape;193;g2316314bd5b_0_250"/>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2_Custom Layout">
  <p:cSld name="22_Custom Layout">
    <p:spTree>
      <p:nvGrpSpPr>
        <p:cNvPr id="1" name="Shape 194"/>
        <p:cNvGrpSpPr/>
        <p:nvPr/>
      </p:nvGrpSpPr>
      <p:grpSpPr>
        <a:xfrm>
          <a:off x="0" y="0"/>
          <a:ext cx="0" cy="0"/>
          <a:chOff x="0" y="0"/>
          <a:chExt cx="0" cy="0"/>
        </a:xfrm>
      </p:grpSpPr>
      <p:sp>
        <p:nvSpPr>
          <p:cNvPr id="195" name="Google Shape;195;g2316314bd5b_0_252"/>
          <p:cNvSpPr>
            <a:spLocks noGrp="1"/>
          </p:cNvSpPr>
          <p:nvPr>
            <p:ph type="pic" idx="2"/>
          </p:nvPr>
        </p:nvSpPr>
        <p:spPr>
          <a:xfrm rot="10800000" flipH="1">
            <a:off x="755905" y="0"/>
            <a:ext cx="3295500" cy="4686300"/>
          </a:xfrm>
          <a:prstGeom prst="round2SameRect">
            <a:avLst>
              <a:gd name="adj1" fmla="val 16667"/>
              <a:gd name="adj2" fmla="val 0"/>
            </a:avLst>
          </a:prstGeom>
          <a:solidFill>
            <a:schemeClr val="lt1"/>
          </a:solidFill>
          <a:ln>
            <a:noFill/>
          </a:ln>
        </p:spPr>
      </p:sp>
      <p:sp>
        <p:nvSpPr>
          <p:cNvPr id="196" name="Google Shape;196;g2316314bd5b_0_252"/>
          <p:cNvSpPr>
            <a:spLocks noGrp="1"/>
          </p:cNvSpPr>
          <p:nvPr>
            <p:ph type="pic" idx="3"/>
          </p:nvPr>
        </p:nvSpPr>
        <p:spPr>
          <a:xfrm>
            <a:off x="8153400" y="4357914"/>
            <a:ext cx="3295500" cy="2514600"/>
          </a:xfrm>
          <a:prstGeom prst="round2SameRect">
            <a:avLst>
              <a:gd name="adj1" fmla="val 16667"/>
              <a:gd name="adj2" fmla="val 0"/>
            </a:avLst>
          </a:prstGeom>
          <a:solidFill>
            <a:schemeClr val="lt1"/>
          </a:solidFill>
          <a:ln>
            <a:noFill/>
          </a:ln>
        </p:spPr>
      </p:sp>
      <p:sp>
        <p:nvSpPr>
          <p:cNvPr id="197" name="Google Shape;197;g2316314bd5b_0_252"/>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2_Title and Content 3">
  <p:cSld name="2_Title and Content_3">
    <p:spTree>
      <p:nvGrpSpPr>
        <p:cNvPr id="1" name="Shape 198"/>
        <p:cNvGrpSpPr/>
        <p:nvPr/>
      </p:nvGrpSpPr>
      <p:grpSpPr>
        <a:xfrm>
          <a:off x="0" y="0"/>
          <a:ext cx="0" cy="0"/>
          <a:chOff x="0" y="0"/>
          <a:chExt cx="0" cy="0"/>
        </a:xfrm>
      </p:grpSpPr>
      <p:sp>
        <p:nvSpPr>
          <p:cNvPr id="199" name="Google Shape;199;g2316314bd5b_0_256"/>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0" name="Google Shape;200;g2316314bd5b_0_25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Picture with Caption 1">
  <p:cSld name="Picture with Caption">
    <p:spTree>
      <p:nvGrpSpPr>
        <p:cNvPr id="1" name="Shape 201"/>
        <p:cNvGrpSpPr/>
        <p:nvPr/>
      </p:nvGrpSpPr>
      <p:grpSpPr>
        <a:xfrm>
          <a:off x="0" y="0"/>
          <a:ext cx="0" cy="0"/>
          <a:chOff x="0" y="0"/>
          <a:chExt cx="0" cy="0"/>
        </a:xfrm>
      </p:grpSpPr>
      <p:sp>
        <p:nvSpPr>
          <p:cNvPr id="202" name="Google Shape;202;g2316314bd5b_0_259"/>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21_Custom Layout 1">
  <p:cSld name="21_Custom Layout_1">
    <p:spTree>
      <p:nvGrpSpPr>
        <p:cNvPr id="1" name="Shape 203"/>
        <p:cNvGrpSpPr/>
        <p:nvPr/>
      </p:nvGrpSpPr>
      <p:grpSpPr>
        <a:xfrm>
          <a:off x="0" y="0"/>
          <a:ext cx="0" cy="0"/>
          <a:chOff x="0" y="0"/>
          <a:chExt cx="0" cy="0"/>
        </a:xfrm>
      </p:grpSpPr>
      <p:sp>
        <p:nvSpPr>
          <p:cNvPr id="204" name="Google Shape;204;g2316314bd5b_0_261"/>
          <p:cNvSpPr>
            <a:spLocks noGrp="1"/>
          </p:cNvSpPr>
          <p:nvPr>
            <p:ph type="pic" idx="2"/>
          </p:nvPr>
        </p:nvSpPr>
        <p:spPr>
          <a:xfrm rot="-5400000" flipH="1">
            <a:off x="1488650" y="962300"/>
            <a:ext cx="2766000" cy="2774700"/>
          </a:xfrm>
          <a:prstGeom prst="roundRect">
            <a:avLst>
              <a:gd name="adj" fmla="val 16667"/>
            </a:avLst>
          </a:prstGeom>
          <a:solidFill>
            <a:schemeClr val="lt1"/>
          </a:solidFill>
          <a:ln>
            <a:noFill/>
          </a:ln>
          <a:effectLst>
            <a:outerShdw blurRad="57150" dist="19050" dir="5400000" algn="bl" rotWithShape="0">
              <a:srgbClr val="000000">
                <a:alpha val="48630"/>
              </a:srgbClr>
            </a:outerShdw>
          </a:effectLst>
        </p:spPr>
      </p:sp>
      <p:sp>
        <p:nvSpPr>
          <p:cNvPr id="205" name="Google Shape;205;g2316314bd5b_0_261"/>
          <p:cNvSpPr>
            <a:spLocks noGrp="1"/>
          </p:cNvSpPr>
          <p:nvPr>
            <p:ph type="pic" idx="3"/>
          </p:nvPr>
        </p:nvSpPr>
        <p:spPr>
          <a:xfrm rot="-5400000" flipH="1">
            <a:off x="7780750" y="3450775"/>
            <a:ext cx="2766000" cy="2774700"/>
          </a:xfrm>
          <a:prstGeom prst="roundRect">
            <a:avLst>
              <a:gd name="adj" fmla="val 16667"/>
            </a:avLst>
          </a:prstGeom>
          <a:solidFill>
            <a:schemeClr val="lt1"/>
          </a:solidFill>
          <a:ln>
            <a:noFill/>
          </a:ln>
          <a:effectLst>
            <a:outerShdw blurRad="57150" dist="19050" dir="5400000" algn="bl" rotWithShape="0">
              <a:srgbClr val="000000">
                <a:alpha val="48630"/>
              </a:srgbClr>
            </a:outerShdw>
          </a:effectLst>
        </p:spPr>
      </p:sp>
      <p:sp>
        <p:nvSpPr>
          <p:cNvPr id="206" name="Google Shape;206;g2316314bd5b_0_26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5"/>
        <p:cNvGrpSpPr/>
        <p:nvPr/>
      </p:nvGrpSpPr>
      <p:grpSpPr>
        <a:xfrm>
          <a:off x="0" y="0"/>
          <a:ext cx="0" cy="0"/>
          <a:chOff x="0" y="0"/>
          <a:chExt cx="0" cy="0"/>
        </a:xfrm>
      </p:grpSpPr>
      <p:sp>
        <p:nvSpPr>
          <p:cNvPr id="26" name="Google Shape;26;p76"/>
          <p:cNvSpPr>
            <a:spLocks noGrp="1"/>
          </p:cNvSpPr>
          <p:nvPr>
            <p:ph type="pic" idx="2"/>
          </p:nvPr>
        </p:nvSpPr>
        <p:spPr>
          <a:xfrm>
            <a:off x="4806952" y="1588"/>
            <a:ext cx="7386637" cy="6858000"/>
          </a:xfrm>
          <a:prstGeom prst="rect">
            <a:avLst/>
          </a:prstGeom>
          <a:noFill/>
          <a:ln>
            <a:noFill/>
          </a:ln>
        </p:spPr>
      </p:sp>
      <p:sp>
        <p:nvSpPr>
          <p:cNvPr id="27" name="Google Shape;27;p76"/>
          <p:cNvSpPr/>
          <p:nvPr/>
        </p:nvSpPr>
        <p:spPr>
          <a:xfrm>
            <a:off x="-1981200" y="1176111"/>
            <a:ext cx="7086600" cy="81756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2_Title and Content 1">
  <p:cSld name="2_Title and Content_1">
    <p:spTree>
      <p:nvGrpSpPr>
        <p:cNvPr id="1" name="Shape 207"/>
        <p:cNvGrpSpPr/>
        <p:nvPr/>
      </p:nvGrpSpPr>
      <p:grpSpPr>
        <a:xfrm>
          <a:off x="0" y="0"/>
          <a:ext cx="0" cy="0"/>
          <a:chOff x="0" y="0"/>
          <a:chExt cx="0" cy="0"/>
        </a:xfrm>
      </p:grpSpPr>
      <p:sp>
        <p:nvSpPr>
          <p:cNvPr id="208" name="Google Shape;208;g2316314bd5b_0_265"/>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9" name="Google Shape;209;g2316314bd5b_0_265"/>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_Title and Content 4">
  <p:cSld name="2_Title and Content_4">
    <p:spTree>
      <p:nvGrpSpPr>
        <p:cNvPr id="1" name="Shape 210"/>
        <p:cNvGrpSpPr/>
        <p:nvPr/>
      </p:nvGrpSpPr>
      <p:grpSpPr>
        <a:xfrm>
          <a:off x="0" y="0"/>
          <a:ext cx="0" cy="0"/>
          <a:chOff x="0" y="0"/>
          <a:chExt cx="0" cy="0"/>
        </a:xfrm>
      </p:grpSpPr>
      <p:sp>
        <p:nvSpPr>
          <p:cNvPr id="211" name="Google Shape;211;g2316314bd5b_0_268"/>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2" name="Google Shape;212;g2316314bd5b_0_268"/>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Slide 1">
  <p:cSld name="Title Slide_1">
    <p:spTree>
      <p:nvGrpSpPr>
        <p:cNvPr id="1" name="Shape 213"/>
        <p:cNvGrpSpPr/>
        <p:nvPr/>
      </p:nvGrpSpPr>
      <p:grpSpPr>
        <a:xfrm>
          <a:off x="0" y="0"/>
          <a:ext cx="0" cy="0"/>
          <a:chOff x="0" y="0"/>
          <a:chExt cx="0" cy="0"/>
        </a:xfrm>
      </p:grpSpPr>
      <p:sp>
        <p:nvSpPr>
          <p:cNvPr id="214" name="Google Shape;214;g2316314bd5b_0_271"/>
          <p:cNvSpPr txBox="1">
            <a:spLocks noGrp="1"/>
          </p:cNvSpPr>
          <p:nvPr>
            <p:ph type="title"/>
          </p:nvPr>
        </p:nvSpPr>
        <p:spPr>
          <a:xfrm>
            <a:off x="0" y="200177"/>
            <a:ext cx="12192000" cy="775800"/>
          </a:xfrm>
          <a:prstGeom prst="rect">
            <a:avLst/>
          </a:prstGeom>
          <a:noFill/>
          <a:ln>
            <a:noFill/>
          </a:ln>
        </p:spPr>
        <p:txBody>
          <a:bodyPr spcFirstLastPara="1" wrap="square" lIns="91425" tIns="45700" rIns="91425" bIns="45700" anchor="ctr" anchorCtr="0">
            <a:normAutofit/>
          </a:bodyPr>
          <a:lstStyle>
            <a:lvl1pPr lvl="0" algn="ctr" rtl="0">
              <a:lnSpc>
                <a:spcPct val="90000"/>
              </a:lnSpc>
              <a:spcBef>
                <a:spcPts val="0"/>
              </a:spcBef>
              <a:spcAft>
                <a:spcPts val="0"/>
              </a:spcAft>
              <a:buClr>
                <a:srgbClr val="595959"/>
              </a:buClr>
              <a:buSzPts val="4800"/>
              <a:buFont typeface="Calibri"/>
              <a:buNone/>
              <a:defRPr sz="4800" b="1">
                <a:solidFill>
                  <a:srgbClr val="59595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15" name="Google Shape;215;g2316314bd5b_0_271"/>
          <p:cNvSpPr txBox="1">
            <a:spLocks noGrp="1"/>
          </p:cNvSpPr>
          <p:nvPr>
            <p:ph type="body" idx="1"/>
          </p:nvPr>
        </p:nvSpPr>
        <p:spPr>
          <a:xfrm>
            <a:off x="0" y="1005381"/>
            <a:ext cx="12192000" cy="4194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6" name="Google Shape;216;g2316314bd5b_0_27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rgbClr val="59595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217"/>
        <p:cNvGrpSpPr/>
        <p:nvPr/>
      </p:nvGrpSpPr>
      <p:grpSpPr>
        <a:xfrm>
          <a:off x="0" y="0"/>
          <a:ext cx="0" cy="0"/>
          <a:chOff x="0" y="0"/>
          <a:chExt cx="0" cy="0"/>
        </a:xfrm>
      </p:grpSpPr>
      <p:sp>
        <p:nvSpPr>
          <p:cNvPr id="218" name="Google Shape;218;g2316314bd5b_0_275"/>
          <p:cNvSpPr>
            <a:spLocks noGrp="1"/>
          </p:cNvSpPr>
          <p:nvPr>
            <p:ph type="pic" idx="2"/>
          </p:nvPr>
        </p:nvSpPr>
        <p:spPr>
          <a:xfrm>
            <a:off x="6096000" y="1075673"/>
            <a:ext cx="4721100" cy="4735500"/>
          </a:xfrm>
          <a:prstGeom prst="rect">
            <a:avLst/>
          </a:prstGeom>
          <a:noFill/>
          <a:ln>
            <a:noFill/>
          </a:ln>
        </p:spPr>
      </p:sp>
      <p:sp>
        <p:nvSpPr>
          <p:cNvPr id="219" name="Google Shape;219;g2316314bd5b_0_275"/>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20"/>
        <p:cNvGrpSpPr/>
        <p:nvPr/>
      </p:nvGrpSpPr>
      <p:grpSpPr>
        <a:xfrm>
          <a:off x="0" y="0"/>
          <a:ext cx="0" cy="0"/>
          <a:chOff x="0" y="0"/>
          <a:chExt cx="0" cy="0"/>
        </a:xfrm>
      </p:grpSpPr>
      <p:sp>
        <p:nvSpPr>
          <p:cNvPr id="221" name="Google Shape;221;g2316314bd5b_0_278"/>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222" name="Google Shape;222;g2316314bd5b_0_27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23" name="Google Shape;223;g2316314bd5b_0_27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24" name="Google Shape;224;g2316314bd5b_0_27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25" name="Google Shape;225;g2316314bd5b_0_278"/>
          <p:cNvSpPr>
            <a:spLocks noGrp="1"/>
          </p:cNvSpPr>
          <p:nvPr>
            <p:ph type="pic" idx="2"/>
          </p:nvPr>
        </p:nvSpPr>
        <p:spPr>
          <a:xfrm>
            <a:off x="647700" y="457200"/>
            <a:ext cx="3124200" cy="4495800"/>
          </a:xfrm>
          <a:prstGeom prst="rect">
            <a:avLst/>
          </a:prstGeom>
          <a:noFill/>
          <a:ln>
            <a:noFill/>
          </a:ln>
        </p:spPr>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26"/>
        <p:cNvGrpSpPr/>
        <p:nvPr/>
      </p:nvGrpSpPr>
      <p:grpSpPr>
        <a:xfrm>
          <a:off x="0" y="0"/>
          <a:ext cx="0" cy="0"/>
          <a:chOff x="0" y="0"/>
          <a:chExt cx="0" cy="0"/>
        </a:xfrm>
      </p:grpSpPr>
      <p:sp>
        <p:nvSpPr>
          <p:cNvPr id="227" name="Google Shape;227;g2316314bd5b_0_284"/>
          <p:cNvSpPr>
            <a:spLocks noGrp="1"/>
          </p:cNvSpPr>
          <p:nvPr>
            <p:ph type="pic" idx="2"/>
          </p:nvPr>
        </p:nvSpPr>
        <p:spPr>
          <a:xfrm>
            <a:off x="692600" y="1617450"/>
            <a:ext cx="5105700" cy="45678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8"/>
        <p:cNvGrpSpPr/>
        <p:nvPr/>
      </p:nvGrpSpPr>
      <p:grpSpPr>
        <a:xfrm>
          <a:off x="0" y="0"/>
          <a:ext cx="0" cy="0"/>
          <a:chOff x="0" y="0"/>
          <a:chExt cx="0" cy="0"/>
        </a:xfrm>
      </p:grpSpPr>
      <p:sp>
        <p:nvSpPr>
          <p:cNvPr id="229" name="Google Shape;229;g2316314bd5b_0_286"/>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6000"/>
              <a:buFont typeface="Calibri"/>
              <a:buNone/>
              <a:defRPr sz="6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0" name="Google Shape;230;g2316314bd5b_0_286"/>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rgbClr val="888888"/>
              </a:buClr>
              <a:buSzPts val="2400"/>
              <a:buNone/>
              <a:defRPr sz="2400">
                <a:solidFill>
                  <a:srgbClr val="888888"/>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31" name="Google Shape;231;g2316314bd5b_0_2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2" name="Google Shape;232;g2316314bd5b_0_2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3" name="Google Shape;233;g2316314bd5b_0_2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4"/>
        <p:cNvGrpSpPr/>
        <p:nvPr/>
      </p:nvGrpSpPr>
      <p:grpSpPr>
        <a:xfrm>
          <a:off x="0" y="0"/>
          <a:ext cx="0" cy="0"/>
          <a:chOff x="0" y="0"/>
          <a:chExt cx="0" cy="0"/>
        </a:xfrm>
      </p:grpSpPr>
      <p:sp>
        <p:nvSpPr>
          <p:cNvPr id="235" name="Google Shape;235;g2316314bd5b_0_29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6" name="Google Shape;236;g2316314bd5b_0_292"/>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37" name="Google Shape;237;g2316314bd5b_0_292"/>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38" name="Google Shape;238;g2316314bd5b_0_2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9" name="Google Shape;239;g2316314bd5b_0_2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0" name="Google Shape;240;g2316314bd5b_0_2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1"/>
        <p:cNvGrpSpPr/>
        <p:nvPr/>
      </p:nvGrpSpPr>
      <p:grpSpPr>
        <a:xfrm>
          <a:off x="0" y="0"/>
          <a:ext cx="0" cy="0"/>
          <a:chOff x="0" y="0"/>
          <a:chExt cx="0" cy="0"/>
        </a:xfrm>
      </p:grpSpPr>
      <p:sp>
        <p:nvSpPr>
          <p:cNvPr id="242" name="Google Shape;242;g2316314bd5b_0_299"/>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3" name="Google Shape;243;g2316314bd5b_0_299"/>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244" name="Google Shape;244;g2316314bd5b_0_299"/>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45" name="Google Shape;245;g2316314bd5b_0_299"/>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246" name="Google Shape;246;g2316314bd5b_0_299"/>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47" name="Google Shape;247;g2316314bd5b_0_29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8" name="Google Shape;248;g2316314bd5b_0_29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9" name="Google Shape;249;g2316314bd5b_0_29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0"/>
        <p:cNvGrpSpPr/>
        <p:nvPr/>
      </p:nvGrpSpPr>
      <p:grpSpPr>
        <a:xfrm>
          <a:off x="0" y="0"/>
          <a:ext cx="0" cy="0"/>
          <a:chOff x="0" y="0"/>
          <a:chExt cx="0" cy="0"/>
        </a:xfrm>
      </p:grpSpPr>
      <p:sp>
        <p:nvSpPr>
          <p:cNvPr id="251" name="Google Shape;251;g2316314bd5b_0_30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2" name="Google Shape;252;g2316314bd5b_0_30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3" name="Google Shape;253;g2316314bd5b_0_30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4" name="Google Shape;254;g2316314bd5b_0_30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_Title and Content 5">
  <p:cSld name="2_Title and Content_5">
    <p:spTree>
      <p:nvGrpSpPr>
        <p:cNvPr id="1" name="Shape 28"/>
        <p:cNvGrpSpPr/>
        <p:nvPr/>
      </p:nvGrpSpPr>
      <p:grpSpPr>
        <a:xfrm>
          <a:off x="0" y="0"/>
          <a:ext cx="0" cy="0"/>
          <a:chOff x="0" y="0"/>
          <a:chExt cx="0" cy="0"/>
        </a:xfrm>
      </p:grpSpPr>
      <p:sp>
        <p:nvSpPr>
          <p:cNvPr id="29" name="Google Shape;29;g20eeab159d8_2_431"/>
          <p:cNvSpPr/>
          <p:nvPr/>
        </p:nvSpPr>
        <p:spPr>
          <a:xfrm>
            <a:off x="-1981200" y="1176111"/>
            <a:ext cx="7086600" cy="817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 name="Google Shape;30;g20eeab159d8_2_43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55"/>
        <p:cNvGrpSpPr/>
        <p:nvPr/>
      </p:nvGrpSpPr>
      <p:grpSpPr>
        <a:xfrm>
          <a:off x="0" y="0"/>
          <a:ext cx="0" cy="0"/>
          <a:chOff x="0" y="0"/>
          <a:chExt cx="0" cy="0"/>
        </a:xfrm>
      </p:grpSpPr>
      <p:sp>
        <p:nvSpPr>
          <p:cNvPr id="256" name="Google Shape;256;g2316314bd5b_0_313"/>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3200"/>
              <a:buFont typeface="Calibri"/>
              <a:buNone/>
              <a:defRPr sz="32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7" name="Google Shape;257;g2316314bd5b_0_313"/>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rmAutofit/>
          </a:bodyPr>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258" name="Google Shape;258;g2316314bd5b_0_313"/>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259" name="Google Shape;259;g2316314bd5b_0_3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0" name="Google Shape;260;g2316314bd5b_0_3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1" name="Google Shape;261;g2316314bd5b_0_3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62"/>
        <p:cNvGrpSpPr/>
        <p:nvPr/>
      </p:nvGrpSpPr>
      <p:grpSpPr>
        <a:xfrm>
          <a:off x="0" y="0"/>
          <a:ext cx="0" cy="0"/>
          <a:chOff x="0" y="0"/>
          <a:chExt cx="0" cy="0"/>
        </a:xfrm>
      </p:grpSpPr>
      <p:sp>
        <p:nvSpPr>
          <p:cNvPr id="263" name="Google Shape;263;g2316314bd5b_0_320"/>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3200"/>
              <a:buFont typeface="Calibri"/>
              <a:buNone/>
              <a:defRPr sz="32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4" name="Google Shape;264;g2316314bd5b_0_320"/>
          <p:cNvSpPr>
            <a:spLocks noGrp="1"/>
          </p:cNvSpPr>
          <p:nvPr>
            <p:ph type="pic" idx="2"/>
          </p:nvPr>
        </p:nvSpPr>
        <p:spPr>
          <a:xfrm>
            <a:off x="5183188" y="987425"/>
            <a:ext cx="6172200" cy="4873500"/>
          </a:xfrm>
          <a:prstGeom prst="rect">
            <a:avLst/>
          </a:prstGeom>
          <a:noFill/>
          <a:ln>
            <a:noFill/>
          </a:ln>
        </p:spPr>
      </p:sp>
      <p:sp>
        <p:nvSpPr>
          <p:cNvPr id="265" name="Google Shape;265;g2316314bd5b_0_320"/>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266" name="Google Shape;266;g2316314bd5b_0_32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7" name="Google Shape;267;g2316314bd5b_0_32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8" name="Google Shape;268;g2316314bd5b_0_32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69"/>
        <p:cNvGrpSpPr/>
        <p:nvPr/>
      </p:nvGrpSpPr>
      <p:grpSpPr>
        <a:xfrm>
          <a:off x="0" y="0"/>
          <a:ext cx="0" cy="0"/>
          <a:chOff x="0" y="0"/>
          <a:chExt cx="0" cy="0"/>
        </a:xfrm>
      </p:grpSpPr>
      <p:sp>
        <p:nvSpPr>
          <p:cNvPr id="270" name="Google Shape;270;g2316314bd5b_0_32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1" name="Google Shape;271;g2316314bd5b_0_327"/>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72" name="Google Shape;272;g2316314bd5b_0_32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3" name="Google Shape;273;g2316314bd5b_0_32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4" name="Google Shape;274;g2316314bd5b_0_32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75"/>
        <p:cNvGrpSpPr/>
        <p:nvPr/>
      </p:nvGrpSpPr>
      <p:grpSpPr>
        <a:xfrm>
          <a:off x="0" y="0"/>
          <a:ext cx="0" cy="0"/>
          <a:chOff x="0" y="0"/>
          <a:chExt cx="0" cy="0"/>
        </a:xfrm>
      </p:grpSpPr>
      <p:sp>
        <p:nvSpPr>
          <p:cNvPr id="276" name="Google Shape;276;g2316314bd5b_0_333"/>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7" name="Google Shape;277;g2316314bd5b_0_333"/>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278" name="Google Shape;278;g2316314bd5b_0_33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9" name="Google Shape;279;g2316314bd5b_0_33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80" name="Google Shape;280;g2316314bd5b_0_33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281"/>
        <p:cNvGrpSpPr/>
        <p:nvPr/>
      </p:nvGrpSpPr>
      <p:grpSpPr>
        <a:xfrm>
          <a:off x="0" y="0"/>
          <a:ext cx="0" cy="0"/>
          <a:chOff x="0" y="0"/>
          <a:chExt cx="0" cy="0"/>
        </a:xfrm>
      </p:grpSpPr>
      <p:sp>
        <p:nvSpPr>
          <p:cNvPr id="282" name="Google Shape;282;g2316314bd5b_0_339"/>
          <p:cNvSpPr>
            <a:spLocks noGrp="1"/>
          </p:cNvSpPr>
          <p:nvPr>
            <p:ph type="pic" idx="2"/>
          </p:nvPr>
        </p:nvSpPr>
        <p:spPr>
          <a:xfrm>
            <a:off x="533400" y="838200"/>
            <a:ext cx="4878300" cy="4953000"/>
          </a:xfrm>
          <a:prstGeom prst="rect">
            <a:avLst/>
          </a:prstGeom>
          <a:solidFill>
            <a:schemeClr val="lt1"/>
          </a:solidFill>
          <a:ln>
            <a:noFill/>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19_Custom Layout">
  <p:cSld name="19_Custom Layout">
    <p:spTree>
      <p:nvGrpSpPr>
        <p:cNvPr id="1" name="Shape 283"/>
        <p:cNvGrpSpPr/>
        <p:nvPr/>
      </p:nvGrpSpPr>
      <p:grpSpPr>
        <a:xfrm>
          <a:off x="0" y="0"/>
          <a:ext cx="0" cy="0"/>
          <a:chOff x="0" y="0"/>
          <a:chExt cx="0" cy="0"/>
        </a:xfrm>
      </p:grpSpPr>
      <p:sp>
        <p:nvSpPr>
          <p:cNvPr id="284" name="Google Shape;284;g2316314bd5b_0_341"/>
          <p:cNvSpPr/>
          <p:nvPr/>
        </p:nvSpPr>
        <p:spPr>
          <a:xfrm>
            <a:off x="0" y="0"/>
            <a:ext cx="12192000" cy="3124200"/>
          </a:xfrm>
          <a:prstGeom prst="rect">
            <a:avLst/>
          </a:prstGeom>
          <a:solidFill>
            <a:srgbClr val="E11F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5" name="Google Shape;285;g2316314bd5b_0_341"/>
          <p:cNvSpPr>
            <a:spLocks noGrp="1"/>
          </p:cNvSpPr>
          <p:nvPr>
            <p:ph type="pic" idx="2"/>
          </p:nvPr>
        </p:nvSpPr>
        <p:spPr>
          <a:xfrm>
            <a:off x="996950" y="1710767"/>
            <a:ext cx="2349600" cy="2399100"/>
          </a:xfrm>
          <a:prstGeom prst="ellipse">
            <a:avLst/>
          </a:prstGeom>
          <a:solidFill>
            <a:schemeClr val="lt1"/>
          </a:solidFill>
          <a:ln>
            <a:noFill/>
          </a:ln>
        </p:spPr>
      </p:sp>
      <p:sp>
        <p:nvSpPr>
          <p:cNvPr id="286" name="Google Shape;286;g2316314bd5b_0_341"/>
          <p:cNvSpPr>
            <a:spLocks noGrp="1"/>
          </p:cNvSpPr>
          <p:nvPr>
            <p:ph type="pic" idx="3"/>
          </p:nvPr>
        </p:nvSpPr>
        <p:spPr>
          <a:xfrm>
            <a:off x="4883150" y="1710767"/>
            <a:ext cx="2349600" cy="2399100"/>
          </a:xfrm>
          <a:prstGeom prst="ellipse">
            <a:avLst/>
          </a:prstGeom>
          <a:solidFill>
            <a:schemeClr val="lt1"/>
          </a:solidFill>
          <a:ln>
            <a:noFill/>
          </a:ln>
        </p:spPr>
      </p:sp>
      <p:sp>
        <p:nvSpPr>
          <p:cNvPr id="287" name="Google Shape;287;g2316314bd5b_0_341"/>
          <p:cNvSpPr>
            <a:spLocks noGrp="1"/>
          </p:cNvSpPr>
          <p:nvPr>
            <p:ph type="pic" idx="4"/>
          </p:nvPr>
        </p:nvSpPr>
        <p:spPr>
          <a:xfrm>
            <a:off x="8769350" y="1710767"/>
            <a:ext cx="2349600" cy="2399100"/>
          </a:xfrm>
          <a:prstGeom prst="ellipse">
            <a:avLst/>
          </a:prstGeom>
          <a:solidFill>
            <a:schemeClr val="lt1"/>
          </a:solidFill>
          <a:ln>
            <a:noFill/>
          </a:ln>
        </p:spPr>
      </p:sp>
      <p:pic>
        <p:nvPicPr>
          <p:cNvPr id="288" name="Google Shape;288;g2316314bd5b_0_341"/>
          <p:cNvPicPr preferRelativeResize="0"/>
          <p:nvPr/>
        </p:nvPicPr>
        <p:blipFill rotWithShape="1">
          <a:blip r:embed="rId2">
            <a:alphaModFix/>
          </a:blip>
          <a:srcRect/>
          <a:stretch/>
        </p:blipFill>
        <p:spPr>
          <a:xfrm>
            <a:off x="10439400" y="304801"/>
            <a:ext cx="1247249" cy="349054"/>
          </a:xfrm>
          <a:prstGeom prst="rect">
            <a:avLst/>
          </a:prstGeom>
          <a:noFill/>
          <a:ln>
            <a:noFill/>
          </a:ln>
        </p:spPr>
      </p:pic>
      <p:sp>
        <p:nvSpPr>
          <p:cNvPr id="289" name="Google Shape;289;g2316314bd5b_0_34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90"/>
        <p:cNvGrpSpPr/>
        <p:nvPr/>
      </p:nvGrpSpPr>
      <p:grpSpPr>
        <a:xfrm>
          <a:off x="0" y="0"/>
          <a:ext cx="0" cy="0"/>
          <a:chOff x="0" y="0"/>
          <a:chExt cx="0" cy="0"/>
        </a:xfrm>
      </p:grpSpPr>
      <p:pic>
        <p:nvPicPr>
          <p:cNvPr id="291" name="Google Shape;291;g2316314bd5b_0_348"/>
          <p:cNvPicPr preferRelativeResize="0"/>
          <p:nvPr/>
        </p:nvPicPr>
        <p:blipFill rotWithShape="1">
          <a:blip r:embed="rId2">
            <a:alphaModFix/>
          </a:blip>
          <a:srcRect/>
          <a:stretch/>
        </p:blipFill>
        <p:spPr>
          <a:xfrm>
            <a:off x="17207" y="1"/>
            <a:ext cx="12174793" cy="6872947"/>
          </a:xfrm>
          <a:prstGeom prst="rect">
            <a:avLst/>
          </a:prstGeom>
          <a:noFill/>
          <a:ln>
            <a:noFill/>
          </a:ln>
        </p:spPr>
      </p:pic>
      <p:pic>
        <p:nvPicPr>
          <p:cNvPr id="292" name="Google Shape;292;g2316314bd5b_0_348"/>
          <p:cNvPicPr preferRelativeResize="0"/>
          <p:nvPr/>
        </p:nvPicPr>
        <p:blipFill rotWithShape="1">
          <a:blip r:embed="rId3">
            <a:alphaModFix/>
          </a:blip>
          <a:srcRect/>
          <a:stretch/>
        </p:blipFill>
        <p:spPr>
          <a:xfrm>
            <a:off x="10439400" y="304801"/>
            <a:ext cx="1247249" cy="349054"/>
          </a:xfrm>
          <a:prstGeom prst="rect">
            <a:avLst/>
          </a:prstGeom>
          <a:noFill/>
          <a:ln>
            <a:noFill/>
          </a:ln>
        </p:spPr>
      </p:pic>
      <p:sp>
        <p:nvSpPr>
          <p:cNvPr id="293" name="Google Shape;293;g2316314bd5b_0_348"/>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21_Custom Layout">
  <p:cSld name="21_Custom Layout_2">
    <p:spTree>
      <p:nvGrpSpPr>
        <p:cNvPr id="1" name="Shape 294"/>
        <p:cNvGrpSpPr/>
        <p:nvPr/>
      </p:nvGrpSpPr>
      <p:grpSpPr>
        <a:xfrm>
          <a:off x="0" y="0"/>
          <a:ext cx="0" cy="0"/>
          <a:chOff x="0" y="0"/>
          <a:chExt cx="0" cy="0"/>
        </a:xfrm>
      </p:grpSpPr>
      <p:sp>
        <p:nvSpPr>
          <p:cNvPr id="295" name="Google Shape;295;g2316314bd5b_0_352"/>
          <p:cNvSpPr/>
          <p:nvPr/>
        </p:nvSpPr>
        <p:spPr>
          <a:xfrm>
            <a:off x="7162800" y="0"/>
            <a:ext cx="5029200" cy="6858000"/>
          </a:xfrm>
          <a:prstGeom prst="rect">
            <a:avLst/>
          </a:prstGeom>
          <a:solidFill>
            <a:srgbClr val="E2262D"/>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96" name="Google Shape;296;g2316314bd5b_0_352"/>
          <p:cNvSpPr>
            <a:spLocks noGrp="1"/>
          </p:cNvSpPr>
          <p:nvPr>
            <p:ph type="pic" idx="2"/>
          </p:nvPr>
        </p:nvSpPr>
        <p:spPr>
          <a:xfrm rot="-5400000" flipH="1">
            <a:off x="6248385" y="4099051"/>
            <a:ext cx="1828800" cy="2774700"/>
          </a:xfrm>
          <a:prstGeom prst="roundRect">
            <a:avLst>
              <a:gd name="adj" fmla="val 16667"/>
            </a:avLst>
          </a:prstGeom>
          <a:solidFill>
            <a:schemeClr val="lt1"/>
          </a:solidFill>
          <a:ln>
            <a:noFill/>
          </a:ln>
        </p:spPr>
      </p:sp>
      <p:sp>
        <p:nvSpPr>
          <p:cNvPr id="297" name="Google Shape;297;g2316314bd5b_0_352"/>
          <p:cNvSpPr>
            <a:spLocks noGrp="1"/>
          </p:cNvSpPr>
          <p:nvPr>
            <p:ph type="pic" idx="3"/>
          </p:nvPr>
        </p:nvSpPr>
        <p:spPr>
          <a:xfrm rot="-5400000" flipH="1">
            <a:off x="6248386" y="2041651"/>
            <a:ext cx="1828800" cy="2774700"/>
          </a:xfrm>
          <a:prstGeom prst="roundRect">
            <a:avLst>
              <a:gd name="adj" fmla="val 16667"/>
            </a:avLst>
          </a:prstGeom>
          <a:solidFill>
            <a:schemeClr val="lt1"/>
          </a:solidFill>
          <a:ln>
            <a:noFill/>
          </a:ln>
        </p:spPr>
      </p:sp>
      <p:sp>
        <p:nvSpPr>
          <p:cNvPr id="298" name="Google Shape;298;g2316314bd5b_0_352"/>
          <p:cNvSpPr>
            <a:spLocks noGrp="1"/>
          </p:cNvSpPr>
          <p:nvPr>
            <p:ph type="pic" idx="4"/>
          </p:nvPr>
        </p:nvSpPr>
        <p:spPr>
          <a:xfrm rot="-5400000" flipH="1">
            <a:off x="6248386" y="-8491"/>
            <a:ext cx="1828800" cy="2774700"/>
          </a:xfrm>
          <a:prstGeom prst="roundRect">
            <a:avLst>
              <a:gd name="adj" fmla="val 16667"/>
            </a:avLst>
          </a:prstGeom>
          <a:solidFill>
            <a:schemeClr val="lt1"/>
          </a:solidFill>
          <a:ln>
            <a:noFill/>
          </a:ln>
        </p:spPr>
      </p:sp>
      <p:pic>
        <p:nvPicPr>
          <p:cNvPr id="299" name="Google Shape;299;g2316314bd5b_0_352"/>
          <p:cNvPicPr preferRelativeResize="0"/>
          <p:nvPr/>
        </p:nvPicPr>
        <p:blipFill rotWithShape="1">
          <a:blip r:embed="rId2">
            <a:alphaModFix/>
          </a:blip>
          <a:srcRect/>
          <a:stretch/>
        </p:blipFill>
        <p:spPr>
          <a:xfrm>
            <a:off x="10439400" y="304801"/>
            <a:ext cx="1247249" cy="349054"/>
          </a:xfrm>
          <a:prstGeom prst="rect">
            <a:avLst/>
          </a:prstGeom>
          <a:noFill/>
          <a:ln>
            <a:noFill/>
          </a:ln>
        </p:spPr>
      </p:pic>
      <p:sp>
        <p:nvSpPr>
          <p:cNvPr id="300" name="Google Shape;300;g2316314bd5b_0_352"/>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p:spTree>
      <p:nvGrpSpPr>
        <p:cNvPr id="1" name="Shape 31"/>
        <p:cNvGrpSpPr/>
        <p:nvPr/>
      </p:nvGrpSpPr>
      <p:grpSpPr>
        <a:xfrm>
          <a:off x="0" y="0"/>
          <a:ext cx="0" cy="0"/>
          <a:chOff x="0" y="0"/>
          <a:chExt cx="0" cy="0"/>
        </a:xfrm>
      </p:grpSpPr>
      <p:sp>
        <p:nvSpPr>
          <p:cNvPr id="32" name="Google Shape;32;g20eeab159d8_2_810"/>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33"/>
        <p:cNvGrpSpPr/>
        <p:nvPr/>
      </p:nvGrpSpPr>
      <p:grpSpPr>
        <a:xfrm>
          <a:off x="0" y="0"/>
          <a:ext cx="0" cy="0"/>
          <a:chOff x="0" y="0"/>
          <a:chExt cx="0" cy="0"/>
        </a:xfrm>
      </p:grpSpPr>
      <p:pic>
        <p:nvPicPr>
          <p:cNvPr id="34" name="Google Shape;34;p79"/>
          <p:cNvPicPr preferRelativeResize="0"/>
          <p:nvPr/>
        </p:nvPicPr>
        <p:blipFill rotWithShape="1">
          <a:blip r:embed="rId2">
            <a:alphaModFix/>
          </a:blip>
          <a:srcRect/>
          <a:stretch/>
        </p:blipFill>
        <p:spPr>
          <a:xfrm>
            <a:off x="10479499" y="304801"/>
            <a:ext cx="1207148" cy="533400"/>
          </a:xfrm>
          <a:prstGeom prst="rect">
            <a:avLst/>
          </a:prstGeom>
          <a:noFill/>
          <a:ln>
            <a:noFill/>
          </a:ln>
        </p:spPr>
      </p:pic>
      <p:sp>
        <p:nvSpPr>
          <p:cNvPr id="35" name="Google Shape;35;p79"/>
          <p:cNvSpPr>
            <a:spLocks noGrp="1"/>
          </p:cNvSpPr>
          <p:nvPr>
            <p:ph type="pic" idx="2"/>
          </p:nvPr>
        </p:nvSpPr>
        <p:spPr>
          <a:xfrm>
            <a:off x="533400" y="838200"/>
            <a:ext cx="4878181" cy="4953000"/>
          </a:xfrm>
          <a:prstGeom prst="rect">
            <a:avLst/>
          </a:prstGeom>
          <a:solidFill>
            <a:schemeClr val="lt1"/>
          </a:solid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2_Custom Layout">
  <p:cSld name="22_Custom Layout">
    <p:spTree>
      <p:nvGrpSpPr>
        <p:cNvPr id="1" name="Shape 41"/>
        <p:cNvGrpSpPr/>
        <p:nvPr/>
      </p:nvGrpSpPr>
      <p:grpSpPr>
        <a:xfrm>
          <a:off x="0" y="0"/>
          <a:ext cx="0" cy="0"/>
          <a:chOff x="0" y="0"/>
          <a:chExt cx="0" cy="0"/>
        </a:xfrm>
      </p:grpSpPr>
      <p:sp>
        <p:nvSpPr>
          <p:cNvPr id="42" name="Google Shape;42;g1a0854cc649_9_283"/>
          <p:cNvSpPr>
            <a:spLocks noGrp="1"/>
          </p:cNvSpPr>
          <p:nvPr>
            <p:ph type="pic" idx="2"/>
          </p:nvPr>
        </p:nvSpPr>
        <p:spPr>
          <a:xfrm rot="10800000" flipH="1">
            <a:off x="755905" y="0"/>
            <a:ext cx="3295500" cy="4686300"/>
          </a:xfrm>
          <a:prstGeom prst="round2SameRect">
            <a:avLst>
              <a:gd name="adj1" fmla="val 16667"/>
              <a:gd name="adj2" fmla="val 0"/>
            </a:avLst>
          </a:prstGeom>
          <a:solidFill>
            <a:schemeClr val="lt1"/>
          </a:solidFill>
          <a:ln>
            <a:noFill/>
          </a:ln>
        </p:spPr>
      </p:sp>
      <p:sp>
        <p:nvSpPr>
          <p:cNvPr id="43" name="Google Shape;43;g1a0854cc649_9_283"/>
          <p:cNvSpPr>
            <a:spLocks noGrp="1"/>
          </p:cNvSpPr>
          <p:nvPr>
            <p:ph type="pic" idx="3"/>
          </p:nvPr>
        </p:nvSpPr>
        <p:spPr>
          <a:xfrm>
            <a:off x="8153400" y="4357914"/>
            <a:ext cx="3295500" cy="2514600"/>
          </a:xfrm>
          <a:prstGeom prst="round2SameRect">
            <a:avLst>
              <a:gd name="adj1" fmla="val 16667"/>
              <a:gd name="adj2" fmla="val 0"/>
            </a:avLst>
          </a:prstGeom>
          <a:solidFill>
            <a:schemeClr val="lt1"/>
          </a:solidFill>
          <a:ln>
            <a:noFill/>
          </a:ln>
        </p:spPr>
      </p:sp>
      <p:sp>
        <p:nvSpPr>
          <p:cNvPr id="44" name="Google Shape;44;g1a0854cc649_9_283"/>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slideLayout" Target="../slideLayouts/slideLayout67.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1.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theme" Target="../theme/theme2.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7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5" name="Google Shape;15;p73"/>
          <p:cNvPicPr preferRelativeResize="0"/>
          <p:nvPr/>
        </p:nvPicPr>
        <p:blipFill rotWithShape="1">
          <a:blip r:embed="rId35">
            <a:alphaModFix/>
          </a:blip>
          <a:srcRect/>
          <a:stretch/>
        </p:blipFill>
        <p:spPr>
          <a:xfrm>
            <a:off x="10479499" y="304801"/>
            <a:ext cx="1207148" cy="533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719"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5"/>
        <p:cNvGrpSpPr/>
        <p:nvPr/>
      </p:nvGrpSpPr>
      <p:grpSpPr>
        <a:xfrm>
          <a:off x="0" y="0"/>
          <a:ext cx="0" cy="0"/>
          <a:chOff x="0" y="0"/>
          <a:chExt cx="0" cy="0"/>
        </a:xfrm>
      </p:grpSpPr>
      <p:sp>
        <p:nvSpPr>
          <p:cNvPr id="156" name="Google Shape;156;g2316314bd5b_0_2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7" name="Google Shape;157;g2316314bd5b_0_2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8" name="Google Shape;158;g2316314bd5b_0_2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59" name="Google Shape;159;g2316314bd5b_0_2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60" name="Google Shape;160;g2316314bd5b_0_2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61" name="Google Shape;161;g2316314bd5b_0_213"/>
          <p:cNvPicPr preferRelativeResize="0"/>
          <p:nvPr/>
        </p:nvPicPr>
        <p:blipFill rotWithShape="1">
          <a:blip r:embed="rId36">
            <a:alphaModFix/>
          </a:blip>
          <a:srcRect/>
          <a:stretch/>
        </p:blipFill>
        <p:spPr>
          <a:xfrm>
            <a:off x="10479499" y="304801"/>
            <a:ext cx="1207149" cy="533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 id="2147483707" r:id="rId24"/>
    <p:sldLayoutId id="2147483708" r:id="rId25"/>
    <p:sldLayoutId id="2147483709" r:id="rId26"/>
    <p:sldLayoutId id="2147483710" r:id="rId27"/>
    <p:sldLayoutId id="2147483711" r:id="rId28"/>
    <p:sldLayoutId id="2147483712" r:id="rId29"/>
    <p:sldLayoutId id="2147483713" r:id="rId30"/>
    <p:sldLayoutId id="2147483714" r:id="rId31"/>
    <p:sldLayoutId id="2147483715" r:id="rId32"/>
    <p:sldLayoutId id="2147483716" r:id="rId33"/>
    <p:sldLayoutId id="2147483717"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5.xml"/><Relationship Id="rId6" Type="http://schemas.openxmlformats.org/officeDocument/2006/relationships/hyperlink" Target="https://datanerd.tech/"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docs.google.com/spreadsheets/d/1cJ_uDIYhp1QSSYCXQ8QghK3qYx_hTJT9Xhb-LbY83jA/edit?usp=sharin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3.xml"/><Relationship Id="rId4" Type="http://schemas.openxmlformats.org/officeDocument/2006/relationships/hyperlink" Target="https://drive.google.com/drive/folders/17vzVHfr9dQpswVzsG9BkFcLX5G0W8Eu9"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forms.gle/6PxCZ6qnNagANG3z6"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7.xml"/><Relationship Id="rId5" Type="http://schemas.openxmlformats.org/officeDocument/2006/relationships/image" Target="../media/image9.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1"/>
          <p:cNvPicPr preferRelativeResize="0"/>
          <p:nvPr/>
        </p:nvPicPr>
        <p:blipFill rotWithShape="1">
          <a:blip r:embed="rId3">
            <a:alphaModFix/>
          </a:blip>
          <a:srcRect/>
          <a:stretch/>
        </p:blipFill>
        <p:spPr>
          <a:xfrm>
            <a:off x="1" y="0"/>
            <a:ext cx="12191999" cy="6882658"/>
          </a:xfrm>
          <a:prstGeom prst="rect">
            <a:avLst/>
          </a:prstGeom>
          <a:noFill/>
          <a:ln>
            <a:noFill/>
          </a:ln>
        </p:spPr>
      </p:pic>
      <p:sp>
        <p:nvSpPr>
          <p:cNvPr id="306" name="Google Shape;306;p1"/>
          <p:cNvSpPr txBox="1">
            <a:spLocks noGrp="1"/>
          </p:cNvSpPr>
          <p:nvPr>
            <p:ph type="title" idx="4294967295"/>
          </p:nvPr>
        </p:nvSpPr>
        <p:spPr>
          <a:xfrm>
            <a:off x="1970825" y="2745100"/>
            <a:ext cx="8707500" cy="9474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6000"/>
              <a:buFont typeface="Exo Black"/>
              <a:buNone/>
            </a:pPr>
            <a:r>
              <a:rPr lang="en-US" sz="6000">
                <a:solidFill>
                  <a:schemeClr val="lt1"/>
                </a:solidFill>
                <a:latin typeface="Exo Black"/>
                <a:ea typeface="Exo Black"/>
                <a:cs typeface="Exo Black"/>
                <a:sym typeface="Exo Black"/>
              </a:rPr>
              <a:t>DATA FOR EVERYONE</a:t>
            </a:r>
            <a:endParaRPr sz="6000">
              <a:solidFill>
                <a:schemeClr val="lt1"/>
              </a:solidFill>
              <a:latin typeface="Exo Black"/>
              <a:ea typeface="Exo Black"/>
              <a:cs typeface="Exo Black"/>
              <a:sym typeface="Exo Black"/>
            </a:endParaRPr>
          </a:p>
        </p:txBody>
      </p:sp>
      <p:pic>
        <p:nvPicPr>
          <p:cNvPr id="307" name="Google Shape;307;p1"/>
          <p:cNvPicPr preferRelativeResize="0"/>
          <p:nvPr/>
        </p:nvPicPr>
        <p:blipFill rotWithShape="1">
          <a:blip r:embed="rId4">
            <a:alphaModFix/>
          </a:blip>
          <a:srcRect/>
          <a:stretch/>
        </p:blipFill>
        <p:spPr>
          <a:xfrm>
            <a:off x="5503162" y="537320"/>
            <a:ext cx="1642875" cy="730432"/>
          </a:xfrm>
          <a:prstGeom prst="rect">
            <a:avLst/>
          </a:prstGeom>
          <a:noFill/>
          <a:ln>
            <a:noFill/>
          </a:ln>
        </p:spPr>
      </p:pic>
      <p:sp>
        <p:nvSpPr>
          <p:cNvPr id="308" name="Google Shape;308;p1"/>
          <p:cNvSpPr txBox="1">
            <a:spLocks noGrp="1"/>
          </p:cNvSpPr>
          <p:nvPr>
            <p:ph type="title" idx="4294967295"/>
          </p:nvPr>
        </p:nvSpPr>
        <p:spPr>
          <a:xfrm>
            <a:off x="1837675" y="3618500"/>
            <a:ext cx="8707500" cy="9474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6000"/>
              <a:buFont typeface="Exo Black"/>
              <a:buNone/>
            </a:pPr>
            <a:r>
              <a:rPr lang="en-US" sz="3600" b="1">
                <a:solidFill>
                  <a:schemeClr val="lt1"/>
                </a:solidFill>
                <a:latin typeface="Exo 2"/>
                <a:ea typeface="Exo 2"/>
                <a:cs typeface="Exo 2"/>
                <a:sym typeface="Exo 2"/>
              </a:rPr>
              <a:t>TỔNG QUAN VỀ DATA</a:t>
            </a:r>
            <a:endParaRPr sz="2500" b="1">
              <a:solidFill>
                <a:schemeClr val="lt1"/>
              </a:solidFill>
              <a:latin typeface="Exo 2"/>
              <a:ea typeface="Exo 2"/>
              <a:cs typeface="Exo 2"/>
              <a:sym typeface="Exo 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cxnSp>
        <p:nvCxnSpPr>
          <p:cNvPr id="4" name="Google Shape;375;g24df0927a14_0_189">
            <a:extLst>
              <a:ext uri="{FF2B5EF4-FFF2-40B4-BE49-F238E27FC236}">
                <a16:creationId xmlns:a16="http://schemas.microsoft.com/office/drawing/2014/main" id="{644AAEFE-E0BE-E741-8E8C-EDC642D86C60}"/>
              </a:ext>
            </a:extLst>
          </p:cNvPr>
          <p:cNvCxnSpPr/>
          <p:nvPr/>
        </p:nvCxnSpPr>
        <p:spPr>
          <a:xfrm rot="10800000">
            <a:off x="6387150" y="2474069"/>
            <a:ext cx="3900" cy="990000"/>
          </a:xfrm>
          <a:prstGeom prst="straightConnector1">
            <a:avLst/>
          </a:prstGeom>
          <a:noFill/>
          <a:ln w="28575" cap="flat" cmpd="sng">
            <a:solidFill>
              <a:srgbClr val="595959"/>
            </a:solidFill>
            <a:prstDash val="dash"/>
            <a:round/>
            <a:headEnd type="none" w="sm" len="sm"/>
            <a:tailEnd type="none" w="sm" len="sm"/>
          </a:ln>
        </p:spPr>
      </p:cxnSp>
      <p:cxnSp>
        <p:nvCxnSpPr>
          <p:cNvPr id="3" name="Google Shape;374;g24df0927a14_0_189">
            <a:extLst>
              <a:ext uri="{FF2B5EF4-FFF2-40B4-BE49-F238E27FC236}">
                <a16:creationId xmlns:a16="http://schemas.microsoft.com/office/drawing/2014/main" id="{127F1BF0-66AC-44F8-7BB7-8265E5ED6910}"/>
              </a:ext>
            </a:extLst>
          </p:cNvPr>
          <p:cNvCxnSpPr/>
          <p:nvPr/>
        </p:nvCxnSpPr>
        <p:spPr>
          <a:xfrm>
            <a:off x="5954018" y="2533873"/>
            <a:ext cx="1693500" cy="0"/>
          </a:xfrm>
          <a:prstGeom prst="straightConnector1">
            <a:avLst/>
          </a:prstGeom>
          <a:noFill/>
          <a:ln w="28575" cap="flat" cmpd="sng">
            <a:solidFill>
              <a:srgbClr val="595959"/>
            </a:solidFill>
            <a:prstDash val="dash"/>
            <a:round/>
            <a:headEnd type="none" w="sm" len="sm"/>
            <a:tailEnd type="none" w="sm" len="sm"/>
          </a:ln>
        </p:spPr>
      </p:cxnSp>
      <p:cxnSp>
        <p:nvCxnSpPr>
          <p:cNvPr id="2" name="Google Shape;374;g24df0927a14_0_189">
            <a:extLst>
              <a:ext uri="{FF2B5EF4-FFF2-40B4-BE49-F238E27FC236}">
                <a16:creationId xmlns:a16="http://schemas.microsoft.com/office/drawing/2014/main" id="{932B5B0E-DE47-7B22-75E5-8A6B739D7275}"/>
              </a:ext>
            </a:extLst>
          </p:cNvPr>
          <p:cNvCxnSpPr/>
          <p:nvPr/>
        </p:nvCxnSpPr>
        <p:spPr>
          <a:xfrm>
            <a:off x="4354325" y="2538688"/>
            <a:ext cx="1693500" cy="0"/>
          </a:xfrm>
          <a:prstGeom prst="straightConnector1">
            <a:avLst/>
          </a:prstGeom>
          <a:noFill/>
          <a:ln w="28575" cap="flat" cmpd="sng">
            <a:solidFill>
              <a:srgbClr val="595959"/>
            </a:solidFill>
            <a:prstDash val="dash"/>
            <a:round/>
            <a:headEnd type="none" w="sm" len="sm"/>
            <a:tailEnd type="none" w="sm" len="sm"/>
          </a:ln>
        </p:spPr>
      </p:cxnSp>
      <p:cxnSp>
        <p:nvCxnSpPr>
          <p:cNvPr id="373" name="Google Shape;373;g24df0927a14_0_189"/>
          <p:cNvCxnSpPr/>
          <p:nvPr/>
        </p:nvCxnSpPr>
        <p:spPr>
          <a:xfrm>
            <a:off x="3962400" y="5430774"/>
            <a:ext cx="1693500" cy="0"/>
          </a:xfrm>
          <a:prstGeom prst="straightConnector1">
            <a:avLst/>
          </a:prstGeom>
          <a:noFill/>
          <a:ln w="28575" cap="flat" cmpd="sng">
            <a:solidFill>
              <a:srgbClr val="595959"/>
            </a:solidFill>
            <a:prstDash val="dash"/>
            <a:round/>
            <a:headEnd type="none" w="sm" len="sm"/>
            <a:tailEnd type="none" w="sm" len="sm"/>
          </a:ln>
        </p:spPr>
      </p:cxnSp>
      <p:cxnSp>
        <p:nvCxnSpPr>
          <p:cNvPr id="374" name="Google Shape;374;g24df0927a14_0_189"/>
          <p:cNvCxnSpPr/>
          <p:nvPr/>
        </p:nvCxnSpPr>
        <p:spPr>
          <a:xfrm>
            <a:off x="3962400" y="4516374"/>
            <a:ext cx="1693500" cy="0"/>
          </a:xfrm>
          <a:prstGeom prst="straightConnector1">
            <a:avLst/>
          </a:prstGeom>
          <a:noFill/>
          <a:ln w="28575" cap="flat" cmpd="sng">
            <a:solidFill>
              <a:srgbClr val="595959"/>
            </a:solidFill>
            <a:prstDash val="dash"/>
            <a:round/>
            <a:headEnd type="none" w="sm" len="sm"/>
            <a:tailEnd type="none" w="sm" len="sm"/>
          </a:ln>
        </p:spPr>
      </p:cxnSp>
      <p:cxnSp>
        <p:nvCxnSpPr>
          <p:cNvPr id="375" name="Google Shape;375;g24df0927a14_0_189"/>
          <p:cNvCxnSpPr/>
          <p:nvPr/>
        </p:nvCxnSpPr>
        <p:spPr>
          <a:xfrm rot="10800000">
            <a:off x="3887575" y="4434150"/>
            <a:ext cx="3900" cy="990000"/>
          </a:xfrm>
          <a:prstGeom prst="straightConnector1">
            <a:avLst/>
          </a:prstGeom>
          <a:noFill/>
          <a:ln w="28575" cap="flat" cmpd="sng">
            <a:solidFill>
              <a:srgbClr val="595959"/>
            </a:solidFill>
            <a:prstDash val="dash"/>
            <a:round/>
            <a:headEnd type="none" w="sm" len="sm"/>
            <a:tailEnd type="none" w="sm" len="sm"/>
          </a:ln>
        </p:spPr>
      </p:cxnSp>
      <p:sp>
        <p:nvSpPr>
          <p:cNvPr id="376" name="Google Shape;376;g24df0927a14_0_189"/>
          <p:cNvSpPr txBox="1">
            <a:spLocks noGrp="1"/>
          </p:cNvSpPr>
          <p:nvPr>
            <p:ph type="sldNum" idx="12"/>
          </p:nvPr>
        </p:nvSpPr>
        <p:spPr>
          <a:xfrm>
            <a:off x="11409045" y="64093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10</a:t>
            </a:fld>
            <a:endParaRPr/>
          </a:p>
        </p:txBody>
      </p:sp>
      <p:pic>
        <p:nvPicPr>
          <p:cNvPr id="377" name="Google Shape;377;g24df0927a14_0_189"/>
          <p:cNvPicPr preferRelativeResize="0"/>
          <p:nvPr/>
        </p:nvPicPr>
        <p:blipFill rotWithShape="1">
          <a:blip r:embed="rId3">
            <a:alphaModFix/>
          </a:blip>
          <a:srcRect r="65720" b="63550"/>
          <a:stretch/>
        </p:blipFill>
        <p:spPr>
          <a:xfrm flipH="1">
            <a:off x="0" y="-334550"/>
            <a:ext cx="2625450" cy="1205972"/>
          </a:xfrm>
          <a:prstGeom prst="rect">
            <a:avLst/>
          </a:prstGeom>
          <a:noFill/>
          <a:ln>
            <a:noFill/>
          </a:ln>
        </p:spPr>
      </p:pic>
      <p:sp>
        <p:nvSpPr>
          <p:cNvPr id="378" name="Google Shape;378;g24df0927a14_0_189"/>
          <p:cNvSpPr txBox="1"/>
          <p:nvPr/>
        </p:nvSpPr>
        <p:spPr>
          <a:xfrm>
            <a:off x="8830700" y="1371425"/>
            <a:ext cx="349500" cy="47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i="0" u="none" strike="noStrike" cap="none">
                <a:solidFill>
                  <a:schemeClr val="lt1"/>
                </a:solidFill>
                <a:latin typeface="Arial"/>
                <a:ea typeface="Arial"/>
                <a:cs typeface="Arial"/>
                <a:sym typeface="Arial"/>
              </a:rPr>
              <a:t>3</a:t>
            </a:r>
            <a:endParaRPr sz="1900" b="1" i="0" u="none" strike="noStrike" cap="none">
              <a:solidFill>
                <a:schemeClr val="lt1"/>
              </a:solidFill>
              <a:latin typeface="Exo"/>
              <a:ea typeface="Exo"/>
              <a:cs typeface="Exo"/>
              <a:sym typeface="Exo"/>
            </a:endParaRPr>
          </a:p>
        </p:txBody>
      </p:sp>
      <p:sp>
        <p:nvSpPr>
          <p:cNvPr id="379" name="Google Shape;379;g24df0927a14_0_189"/>
          <p:cNvSpPr/>
          <p:nvPr/>
        </p:nvSpPr>
        <p:spPr>
          <a:xfrm rot="-271234">
            <a:off x="2244776" y="2184624"/>
            <a:ext cx="442248" cy="432427"/>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80" name="Google Shape;380;g24df0927a14_0_189"/>
          <p:cNvSpPr/>
          <p:nvPr/>
        </p:nvSpPr>
        <p:spPr>
          <a:xfrm>
            <a:off x="2408550" y="2313924"/>
            <a:ext cx="554873" cy="524999"/>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81" name="Google Shape;381;g24df0927a14_0_189"/>
          <p:cNvSpPr/>
          <p:nvPr/>
        </p:nvSpPr>
        <p:spPr>
          <a:xfrm>
            <a:off x="2762300" y="2155420"/>
            <a:ext cx="2391742" cy="79112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82" name="Google Shape;382;g24df0927a14_0_189"/>
          <p:cNvSpPr txBox="1"/>
          <p:nvPr/>
        </p:nvSpPr>
        <p:spPr>
          <a:xfrm>
            <a:off x="3268025" y="2237724"/>
            <a:ext cx="2008500" cy="615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1700" b="1">
                <a:solidFill>
                  <a:schemeClr val="lt1"/>
                </a:solidFill>
                <a:latin typeface="Exo"/>
                <a:ea typeface="Exo"/>
                <a:cs typeface="Exo"/>
                <a:sym typeface="Exo"/>
              </a:rPr>
              <a:t>DATA</a:t>
            </a:r>
            <a:endParaRPr sz="1700" b="1">
              <a:solidFill>
                <a:schemeClr val="lt1"/>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1700" b="1">
                <a:solidFill>
                  <a:schemeClr val="lt1"/>
                </a:solidFill>
                <a:latin typeface="Exo"/>
                <a:ea typeface="Exo"/>
                <a:cs typeface="Exo"/>
                <a:sym typeface="Exo"/>
              </a:rPr>
              <a:t>ENGINEER</a:t>
            </a:r>
            <a:endParaRPr sz="1700" b="1" i="0" u="none" strike="noStrike" cap="none">
              <a:solidFill>
                <a:schemeClr val="lt1"/>
              </a:solidFill>
              <a:latin typeface="Exo"/>
              <a:ea typeface="Exo"/>
              <a:cs typeface="Exo"/>
              <a:sym typeface="Exo"/>
            </a:endParaRPr>
          </a:p>
        </p:txBody>
      </p:sp>
      <p:sp>
        <p:nvSpPr>
          <p:cNvPr id="383" name="Google Shape;383;g24df0927a14_0_189"/>
          <p:cNvSpPr txBox="1"/>
          <p:nvPr/>
        </p:nvSpPr>
        <p:spPr>
          <a:xfrm>
            <a:off x="2404900" y="2328568"/>
            <a:ext cx="5448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900"/>
              <a:buFont typeface="Arial"/>
              <a:buNone/>
            </a:pPr>
            <a:r>
              <a:rPr lang="en-US" sz="1900" b="1">
                <a:solidFill>
                  <a:schemeClr val="lt1"/>
                </a:solidFill>
              </a:rPr>
              <a:t>3</a:t>
            </a:r>
            <a:endParaRPr sz="1900" b="1" i="0" u="none" strike="noStrike" cap="none">
              <a:solidFill>
                <a:schemeClr val="lt1"/>
              </a:solidFill>
              <a:latin typeface="Exo"/>
              <a:ea typeface="Exo"/>
              <a:cs typeface="Exo"/>
              <a:sym typeface="Exo"/>
            </a:endParaRPr>
          </a:p>
        </p:txBody>
      </p:sp>
      <p:pic>
        <p:nvPicPr>
          <p:cNvPr id="384" name="Google Shape;384;g24df0927a14_0_189"/>
          <p:cNvPicPr preferRelativeResize="0"/>
          <p:nvPr/>
        </p:nvPicPr>
        <p:blipFill rotWithShape="1">
          <a:blip r:embed="rId4">
            <a:alphaModFix/>
          </a:blip>
          <a:srcRect r="65618" b="52075"/>
          <a:stretch/>
        </p:blipFill>
        <p:spPr>
          <a:xfrm>
            <a:off x="9218525" y="5413400"/>
            <a:ext cx="3031849" cy="1825600"/>
          </a:xfrm>
          <a:prstGeom prst="rect">
            <a:avLst/>
          </a:prstGeom>
          <a:noFill/>
          <a:ln>
            <a:noFill/>
          </a:ln>
        </p:spPr>
      </p:pic>
      <p:sp>
        <p:nvSpPr>
          <p:cNvPr id="385" name="Google Shape;385;g24df0927a14_0_189"/>
          <p:cNvSpPr/>
          <p:nvPr/>
        </p:nvSpPr>
        <p:spPr>
          <a:xfrm>
            <a:off x="5475900" y="220013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Senior DE</a:t>
            </a:r>
            <a:endParaRPr sz="1800" b="1" i="0" u="none" strike="noStrike" cap="none" dirty="0">
              <a:solidFill>
                <a:schemeClr val="dk1"/>
              </a:solidFill>
              <a:latin typeface="Exo"/>
              <a:ea typeface="Exo"/>
              <a:cs typeface="Exo"/>
              <a:sym typeface="Exo"/>
            </a:endParaRPr>
          </a:p>
        </p:txBody>
      </p:sp>
      <p:sp>
        <p:nvSpPr>
          <p:cNvPr id="386" name="Google Shape;386;g24df0927a14_0_189"/>
          <p:cNvSpPr/>
          <p:nvPr/>
        </p:nvSpPr>
        <p:spPr>
          <a:xfrm>
            <a:off x="7685700" y="2212919"/>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DE Manager</a:t>
            </a:r>
            <a:endParaRPr sz="1800" b="1" dirty="0">
              <a:solidFill>
                <a:schemeClr val="dk1"/>
              </a:solidFill>
              <a:latin typeface="Exo"/>
              <a:ea typeface="Exo"/>
              <a:cs typeface="Exo"/>
              <a:sym typeface="Exo"/>
            </a:endParaRPr>
          </a:p>
        </p:txBody>
      </p:sp>
      <p:sp>
        <p:nvSpPr>
          <p:cNvPr id="387" name="Google Shape;387;g24df0927a14_0_189"/>
          <p:cNvSpPr/>
          <p:nvPr/>
        </p:nvSpPr>
        <p:spPr>
          <a:xfrm>
            <a:off x="10071908" y="2656571"/>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Solution</a:t>
            </a:r>
            <a:endParaRPr sz="1800" b="1">
              <a:solidFill>
                <a:schemeClr val="dk1"/>
              </a:solidFill>
              <a:latin typeface="Exo"/>
              <a:ea typeface="Exo"/>
              <a:cs typeface="Exo"/>
              <a:sym typeface="Exo"/>
            </a:endParaRPr>
          </a:p>
          <a:p>
            <a:pPr marL="0" lvl="0" indent="0" algn="ctr" rtl="0">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Architect</a:t>
            </a:r>
            <a:endParaRPr sz="1800" b="1">
              <a:solidFill>
                <a:schemeClr val="dk1"/>
              </a:solidFill>
              <a:latin typeface="Exo"/>
              <a:ea typeface="Exo"/>
              <a:cs typeface="Exo"/>
              <a:sym typeface="Exo"/>
            </a:endParaRPr>
          </a:p>
        </p:txBody>
      </p:sp>
      <p:sp>
        <p:nvSpPr>
          <p:cNvPr id="391" name="Google Shape;391;g24df0927a14_0_189"/>
          <p:cNvSpPr txBox="1"/>
          <p:nvPr/>
        </p:nvSpPr>
        <p:spPr>
          <a:xfrm>
            <a:off x="-59075" y="3959525"/>
            <a:ext cx="2230200" cy="572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600"/>
              <a:buFont typeface="Arial"/>
              <a:buNone/>
            </a:pPr>
            <a:r>
              <a:rPr lang="en-US" sz="1600">
                <a:solidFill>
                  <a:schemeClr val="dk1"/>
                </a:solidFill>
                <a:latin typeface="Exo"/>
                <a:ea typeface="Exo"/>
                <a:cs typeface="Exo"/>
                <a:sym typeface="Exo"/>
              </a:rPr>
              <a:t>Unicorn</a:t>
            </a:r>
            <a:r>
              <a:rPr lang="en-US" sz="1600" b="1">
                <a:solidFill>
                  <a:schemeClr val="dk1"/>
                </a:solidFill>
                <a:latin typeface="Exo Light"/>
                <a:ea typeface="Exo Light"/>
                <a:cs typeface="Exo Light"/>
                <a:sym typeface="Exo Light"/>
              </a:rPr>
              <a:t> </a:t>
            </a:r>
            <a:endParaRPr sz="1600" b="1">
              <a:solidFill>
                <a:schemeClr val="dk1"/>
              </a:solidFill>
              <a:latin typeface="Exo Light"/>
              <a:ea typeface="Exo Light"/>
              <a:cs typeface="Exo Light"/>
              <a:sym typeface="Exo Light"/>
            </a:endParaRPr>
          </a:p>
          <a:p>
            <a:pPr marL="0" marR="0" lvl="0" indent="0" algn="ctr" rtl="0">
              <a:lnSpc>
                <a:spcPct val="100000"/>
              </a:lnSpc>
              <a:spcBef>
                <a:spcPts val="0"/>
              </a:spcBef>
              <a:spcAft>
                <a:spcPts val="0"/>
              </a:spcAft>
              <a:buClr>
                <a:schemeClr val="dk1"/>
              </a:buClr>
              <a:buSzPts val="1600"/>
              <a:buFont typeface="Arial"/>
              <a:buNone/>
            </a:pPr>
            <a:r>
              <a:rPr lang="en-US" sz="1600" b="1">
                <a:solidFill>
                  <a:schemeClr val="dk1"/>
                </a:solidFill>
                <a:latin typeface="Exo"/>
                <a:ea typeface="Exo"/>
                <a:cs typeface="Exo"/>
                <a:sym typeface="Exo"/>
              </a:rPr>
              <a:t>Engineer/</a:t>
            </a:r>
            <a:endParaRPr sz="1600" b="1">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600"/>
              <a:buFont typeface="Arial"/>
              <a:buNone/>
            </a:pPr>
            <a:r>
              <a:rPr lang="en-US" sz="1600" b="1">
                <a:solidFill>
                  <a:schemeClr val="dk1"/>
                </a:solidFill>
                <a:latin typeface="Exo"/>
                <a:ea typeface="Exo"/>
                <a:cs typeface="Exo"/>
                <a:sym typeface="Exo"/>
              </a:rPr>
              <a:t>Consultant</a:t>
            </a:r>
            <a:endParaRPr sz="1600" b="1" i="0" u="none" strike="noStrike" cap="none">
              <a:solidFill>
                <a:schemeClr val="dk1"/>
              </a:solidFill>
              <a:latin typeface="Exo"/>
              <a:ea typeface="Exo"/>
              <a:cs typeface="Exo"/>
              <a:sym typeface="Exo"/>
            </a:endParaRPr>
          </a:p>
        </p:txBody>
      </p:sp>
      <p:sp>
        <p:nvSpPr>
          <p:cNvPr id="392" name="Google Shape;392;g24df0927a14_0_189"/>
          <p:cNvSpPr txBox="1"/>
          <p:nvPr/>
        </p:nvSpPr>
        <p:spPr>
          <a:xfrm>
            <a:off x="1929750" y="730750"/>
            <a:ext cx="8332500" cy="1015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n-US" sz="3000" b="1" dirty="0">
                <a:solidFill>
                  <a:schemeClr val="dk1"/>
                </a:solidFill>
                <a:latin typeface="Exo"/>
                <a:ea typeface="Exo"/>
                <a:cs typeface="Exo"/>
                <a:sym typeface="Exo"/>
              </a:rPr>
              <a:t>Data Engineer &amp; Data Consultant - </a:t>
            </a:r>
            <a:endParaRPr sz="3000" b="1" dirty="0">
              <a:solidFill>
                <a:schemeClr val="dk1"/>
              </a:solidFill>
              <a:latin typeface="Exo"/>
              <a:ea typeface="Exo"/>
              <a:cs typeface="Exo"/>
              <a:sym typeface="Exo"/>
            </a:endParaRPr>
          </a:p>
          <a:p>
            <a:pPr marL="0" marR="0" lvl="0" indent="0" algn="ctr" rtl="0">
              <a:lnSpc>
                <a:spcPct val="100000"/>
              </a:lnSpc>
              <a:spcBef>
                <a:spcPts val="0"/>
              </a:spcBef>
              <a:spcAft>
                <a:spcPts val="0"/>
              </a:spcAft>
              <a:buClr>
                <a:srgbClr val="000000"/>
              </a:buClr>
              <a:buSzPts val="4000"/>
              <a:buFont typeface="Arial"/>
              <a:buNone/>
            </a:pPr>
            <a:r>
              <a:rPr lang="en-US" sz="3000" b="1" dirty="0">
                <a:solidFill>
                  <a:schemeClr val="dk1"/>
                </a:solidFill>
                <a:latin typeface="Exo"/>
                <a:ea typeface="Exo"/>
                <a:cs typeface="Exo"/>
                <a:sym typeface="Exo"/>
              </a:rPr>
              <a:t>Career Path</a:t>
            </a:r>
            <a:endParaRPr sz="3000" b="1" i="0" u="none" strike="noStrike" cap="none" dirty="0">
              <a:solidFill>
                <a:schemeClr val="dk1"/>
              </a:solidFill>
              <a:latin typeface="Exo"/>
              <a:ea typeface="Exo"/>
              <a:cs typeface="Exo"/>
              <a:sym typeface="Exo"/>
            </a:endParaRPr>
          </a:p>
        </p:txBody>
      </p:sp>
      <p:grpSp>
        <p:nvGrpSpPr>
          <p:cNvPr id="396" name="Google Shape;396;g24df0927a14_0_189"/>
          <p:cNvGrpSpPr/>
          <p:nvPr/>
        </p:nvGrpSpPr>
        <p:grpSpPr>
          <a:xfrm>
            <a:off x="838231" y="2823183"/>
            <a:ext cx="1085464" cy="1045587"/>
            <a:chOff x="854261" y="2908813"/>
            <a:chExt cx="377474" cy="335748"/>
          </a:xfrm>
        </p:grpSpPr>
        <p:sp>
          <p:nvSpPr>
            <p:cNvPr id="397" name="Google Shape;397;g24df0927a14_0_18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C0C0C"/>
                </a:solidFill>
                <a:latin typeface="Calibri"/>
                <a:ea typeface="Calibri"/>
                <a:cs typeface="Calibri"/>
                <a:sym typeface="Calibri"/>
              </a:endParaRPr>
            </a:p>
          </p:txBody>
        </p:sp>
        <p:sp>
          <p:nvSpPr>
            <p:cNvPr id="398" name="Google Shape;398;g24df0927a14_0_18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C0C0C"/>
                </a:solidFill>
                <a:latin typeface="Calibri"/>
                <a:ea typeface="Calibri"/>
                <a:cs typeface="Calibri"/>
                <a:sym typeface="Calibri"/>
              </a:endParaRPr>
            </a:p>
          </p:txBody>
        </p:sp>
        <p:sp>
          <p:nvSpPr>
            <p:cNvPr id="399" name="Google Shape;399;g24df0927a14_0_18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C0C0C"/>
                </a:solidFill>
                <a:latin typeface="Calibri"/>
                <a:ea typeface="Calibri"/>
                <a:cs typeface="Calibri"/>
                <a:sym typeface="Calibri"/>
              </a:endParaRPr>
            </a:p>
          </p:txBody>
        </p:sp>
        <p:sp>
          <p:nvSpPr>
            <p:cNvPr id="400" name="Google Shape;400;g24df0927a14_0_18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C0C0C"/>
                </a:solidFill>
                <a:latin typeface="Calibri"/>
                <a:ea typeface="Calibri"/>
                <a:cs typeface="Calibri"/>
                <a:sym typeface="Calibri"/>
              </a:endParaRPr>
            </a:p>
          </p:txBody>
        </p:sp>
        <p:sp>
          <p:nvSpPr>
            <p:cNvPr id="401" name="Google Shape;401;g24df0927a14_0_18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C0C0C"/>
                </a:solidFill>
                <a:latin typeface="Calibri"/>
                <a:ea typeface="Calibri"/>
                <a:cs typeface="Calibri"/>
                <a:sym typeface="Calibri"/>
              </a:endParaRPr>
            </a:p>
          </p:txBody>
        </p:sp>
      </p:grpSp>
      <p:sp>
        <p:nvSpPr>
          <p:cNvPr id="402" name="Google Shape;402;g24df0927a14_0_189"/>
          <p:cNvSpPr/>
          <p:nvPr/>
        </p:nvSpPr>
        <p:spPr>
          <a:xfrm rot="-271234">
            <a:off x="2244776" y="4154674"/>
            <a:ext cx="442248" cy="432427"/>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03" name="Google Shape;403;g24df0927a14_0_189"/>
          <p:cNvSpPr/>
          <p:nvPr/>
        </p:nvSpPr>
        <p:spPr>
          <a:xfrm>
            <a:off x="2408550" y="4283974"/>
            <a:ext cx="554873" cy="524999"/>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04" name="Google Shape;404;g24df0927a14_0_189"/>
          <p:cNvSpPr/>
          <p:nvPr/>
        </p:nvSpPr>
        <p:spPr>
          <a:xfrm>
            <a:off x="2762300" y="4125470"/>
            <a:ext cx="2391742" cy="79112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05" name="Google Shape;405;g24df0927a14_0_189"/>
          <p:cNvSpPr txBox="1"/>
          <p:nvPr/>
        </p:nvSpPr>
        <p:spPr>
          <a:xfrm>
            <a:off x="3268025" y="4207774"/>
            <a:ext cx="2008500" cy="615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1700" b="1" dirty="0">
                <a:solidFill>
                  <a:schemeClr val="lt1"/>
                </a:solidFill>
                <a:latin typeface="Exo"/>
                <a:ea typeface="Exo"/>
                <a:cs typeface="Exo"/>
                <a:sym typeface="Exo"/>
              </a:rPr>
              <a:t>MANAGEMENT</a:t>
            </a:r>
            <a:br>
              <a:rPr lang="en-US" sz="1700" b="1" dirty="0">
                <a:solidFill>
                  <a:schemeClr val="lt1"/>
                </a:solidFill>
                <a:latin typeface="Exo"/>
                <a:ea typeface="Exo"/>
                <a:cs typeface="Exo"/>
                <a:sym typeface="Exo"/>
              </a:rPr>
            </a:br>
            <a:r>
              <a:rPr lang="en-US" sz="1700" b="1" dirty="0">
                <a:solidFill>
                  <a:schemeClr val="lt1"/>
                </a:solidFill>
                <a:latin typeface="Exo"/>
                <a:ea typeface="Exo"/>
                <a:cs typeface="Exo"/>
                <a:sym typeface="Exo"/>
              </a:rPr>
              <a:t>CONSULTANT</a:t>
            </a:r>
            <a:endParaRPr sz="1700" b="1" i="0" u="none" strike="noStrike" cap="none" dirty="0">
              <a:solidFill>
                <a:schemeClr val="lt1"/>
              </a:solidFill>
              <a:latin typeface="Exo"/>
              <a:ea typeface="Exo"/>
              <a:cs typeface="Exo"/>
              <a:sym typeface="Exo"/>
            </a:endParaRPr>
          </a:p>
        </p:txBody>
      </p:sp>
      <p:sp>
        <p:nvSpPr>
          <p:cNvPr id="406" name="Google Shape;406;g24df0927a14_0_189"/>
          <p:cNvSpPr txBox="1"/>
          <p:nvPr/>
        </p:nvSpPr>
        <p:spPr>
          <a:xfrm>
            <a:off x="2404900" y="4298618"/>
            <a:ext cx="5448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900"/>
              <a:buFont typeface="Arial"/>
              <a:buNone/>
            </a:pPr>
            <a:r>
              <a:rPr lang="en-US" sz="1900" b="1">
                <a:solidFill>
                  <a:schemeClr val="lt1"/>
                </a:solidFill>
              </a:rPr>
              <a:t>4</a:t>
            </a:r>
            <a:endParaRPr sz="1900" b="1" i="0" u="none" strike="noStrike" cap="none">
              <a:solidFill>
                <a:schemeClr val="lt1"/>
              </a:solidFill>
              <a:latin typeface="Exo"/>
              <a:ea typeface="Exo"/>
              <a:cs typeface="Exo"/>
              <a:sym typeface="Exo"/>
            </a:endParaRPr>
          </a:p>
        </p:txBody>
      </p:sp>
      <p:sp>
        <p:nvSpPr>
          <p:cNvPr id="407" name="Google Shape;407;g24df0927a14_0_189"/>
          <p:cNvSpPr/>
          <p:nvPr/>
        </p:nvSpPr>
        <p:spPr>
          <a:xfrm>
            <a:off x="5475900" y="417018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Engagement</a:t>
            </a:r>
            <a:endParaRPr sz="1800" b="1">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Manager</a:t>
            </a:r>
            <a:endParaRPr sz="1800" b="1">
              <a:solidFill>
                <a:schemeClr val="dk1"/>
              </a:solidFill>
              <a:latin typeface="Exo"/>
              <a:ea typeface="Exo"/>
              <a:cs typeface="Exo"/>
              <a:sym typeface="Exo"/>
            </a:endParaRPr>
          </a:p>
        </p:txBody>
      </p:sp>
      <p:sp>
        <p:nvSpPr>
          <p:cNvPr id="408" name="Google Shape;408;g24df0927a14_0_189"/>
          <p:cNvSpPr/>
          <p:nvPr/>
        </p:nvSpPr>
        <p:spPr>
          <a:xfrm>
            <a:off x="7685700" y="4170188"/>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Principal</a:t>
            </a:r>
            <a:endParaRPr sz="1800" b="1">
              <a:solidFill>
                <a:schemeClr val="dk1"/>
              </a:solidFill>
              <a:latin typeface="Exo"/>
              <a:ea typeface="Exo"/>
              <a:cs typeface="Exo"/>
              <a:sym typeface="Exo"/>
            </a:endParaRPr>
          </a:p>
        </p:txBody>
      </p:sp>
      <p:sp>
        <p:nvSpPr>
          <p:cNvPr id="409" name="Google Shape;409;g24df0927a14_0_189"/>
          <p:cNvSpPr/>
          <p:nvPr/>
        </p:nvSpPr>
        <p:spPr>
          <a:xfrm>
            <a:off x="9895500" y="4170188"/>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General</a:t>
            </a:r>
            <a:endParaRPr sz="1800" b="1">
              <a:solidFill>
                <a:schemeClr val="dk1"/>
              </a:solidFill>
              <a:latin typeface="Exo"/>
              <a:ea typeface="Exo"/>
              <a:cs typeface="Exo"/>
              <a:sym typeface="Exo"/>
            </a:endParaRPr>
          </a:p>
          <a:p>
            <a:pPr marL="0" lvl="0" indent="0" algn="ctr" rtl="0">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Partner</a:t>
            </a:r>
            <a:endParaRPr sz="1800" b="1">
              <a:solidFill>
                <a:schemeClr val="dk1"/>
              </a:solidFill>
              <a:latin typeface="Exo"/>
              <a:ea typeface="Exo"/>
              <a:cs typeface="Exo"/>
              <a:sym typeface="Exo"/>
            </a:endParaRPr>
          </a:p>
        </p:txBody>
      </p:sp>
      <p:grpSp>
        <p:nvGrpSpPr>
          <p:cNvPr id="410" name="Google Shape;410;g24df0927a14_0_189"/>
          <p:cNvGrpSpPr/>
          <p:nvPr/>
        </p:nvGrpSpPr>
        <p:grpSpPr>
          <a:xfrm>
            <a:off x="7378369" y="4408812"/>
            <a:ext cx="235176" cy="199899"/>
            <a:chOff x="4811425" y="2065025"/>
            <a:chExt cx="41500" cy="44200"/>
          </a:xfrm>
        </p:grpSpPr>
        <p:sp>
          <p:nvSpPr>
            <p:cNvPr id="411" name="Google Shape;411;g24df0927a14_0_18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12" name="Google Shape;412;g24df0927a14_0_18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413" name="Google Shape;413;g24df0927a14_0_189"/>
          <p:cNvGrpSpPr/>
          <p:nvPr/>
        </p:nvGrpSpPr>
        <p:grpSpPr>
          <a:xfrm>
            <a:off x="9588157" y="4421100"/>
            <a:ext cx="235176" cy="199899"/>
            <a:chOff x="4811425" y="2065025"/>
            <a:chExt cx="41500" cy="44200"/>
          </a:xfrm>
        </p:grpSpPr>
        <p:sp>
          <p:nvSpPr>
            <p:cNvPr id="414" name="Google Shape;414;g24df0927a14_0_18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15" name="Google Shape;415;g24df0927a14_0_18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416" name="Google Shape;416;g24df0927a14_0_189"/>
          <p:cNvSpPr/>
          <p:nvPr/>
        </p:nvSpPr>
        <p:spPr>
          <a:xfrm>
            <a:off x="5486400" y="518158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Functional Consultant</a:t>
            </a:r>
            <a:endParaRPr sz="1800" b="1" i="0" u="none" strike="noStrike" cap="none">
              <a:solidFill>
                <a:schemeClr val="dk1"/>
              </a:solidFill>
              <a:latin typeface="Exo"/>
              <a:ea typeface="Exo"/>
              <a:cs typeface="Exo"/>
              <a:sym typeface="Exo"/>
            </a:endParaRPr>
          </a:p>
        </p:txBody>
      </p:sp>
      <p:sp>
        <p:nvSpPr>
          <p:cNvPr id="417" name="Google Shape;417;g24df0927a14_0_189"/>
          <p:cNvSpPr/>
          <p:nvPr/>
        </p:nvSpPr>
        <p:spPr>
          <a:xfrm>
            <a:off x="7696200" y="5181588"/>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Functional</a:t>
            </a:r>
            <a:endParaRPr sz="1800" b="1">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Manager</a:t>
            </a:r>
            <a:endParaRPr sz="1800" b="1">
              <a:solidFill>
                <a:schemeClr val="dk1"/>
              </a:solidFill>
              <a:latin typeface="Exo"/>
              <a:ea typeface="Exo"/>
              <a:cs typeface="Exo"/>
              <a:sym typeface="Exo"/>
            </a:endParaRPr>
          </a:p>
        </p:txBody>
      </p:sp>
      <p:sp>
        <p:nvSpPr>
          <p:cNvPr id="418" name="Google Shape;418;g24df0927a14_0_189"/>
          <p:cNvSpPr/>
          <p:nvPr/>
        </p:nvSpPr>
        <p:spPr>
          <a:xfrm>
            <a:off x="9906000" y="5181588"/>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Functional</a:t>
            </a:r>
            <a:br>
              <a:rPr lang="en-US" sz="1800" b="1">
                <a:solidFill>
                  <a:schemeClr val="dk1"/>
                </a:solidFill>
                <a:latin typeface="Exo"/>
                <a:ea typeface="Exo"/>
                <a:cs typeface="Exo"/>
                <a:sym typeface="Exo"/>
              </a:rPr>
            </a:br>
            <a:r>
              <a:rPr lang="en-US" sz="1800" b="1">
                <a:solidFill>
                  <a:schemeClr val="dk1"/>
                </a:solidFill>
                <a:latin typeface="Exo"/>
                <a:ea typeface="Exo"/>
                <a:cs typeface="Exo"/>
                <a:sym typeface="Exo"/>
              </a:rPr>
              <a:t>Director</a:t>
            </a:r>
            <a:endParaRPr sz="1800" b="1">
              <a:solidFill>
                <a:schemeClr val="dk1"/>
              </a:solidFill>
              <a:latin typeface="Exo"/>
              <a:ea typeface="Exo"/>
              <a:cs typeface="Exo"/>
              <a:sym typeface="Exo"/>
            </a:endParaRPr>
          </a:p>
        </p:txBody>
      </p:sp>
      <p:grpSp>
        <p:nvGrpSpPr>
          <p:cNvPr id="419" name="Google Shape;419;g24df0927a14_0_189"/>
          <p:cNvGrpSpPr/>
          <p:nvPr/>
        </p:nvGrpSpPr>
        <p:grpSpPr>
          <a:xfrm>
            <a:off x="7388869" y="5420212"/>
            <a:ext cx="235176" cy="199899"/>
            <a:chOff x="4811425" y="2065025"/>
            <a:chExt cx="41500" cy="44200"/>
          </a:xfrm>
        </p:grpSpPr>
        <p:sp>
          <p:nvSpPr>
            <p:cNvPr id="420" name="Google Shape;420;g24df0927a14_0_18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21" name="Google Shape;421;g24df0927a14_0_18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422" name="Google Shape;422;g24df0927a14_0_189"/>
          <p:cNvGrpSpPr/>
          <p:nvPr/>
        </p:nvGrpSpPr>
        <p:grpSpPr>
          <a:xfrm>
            <a:off x="9598657" y="5432500"/>
            <a:ext cx="235176" cy="199899"/>
            <a:chOff x="4811425" y="2065025"/>
            <a:chExt cx="41500" cy="44200"/>
          </a:xfrm>
        </p:grpSpPr>
        <p:sp>
          <p:nvSpPr>
            <p:cNvPr id="423" name="Google Shape;423;g24df0927a14_0_18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424" name="Google Shape;424;g24df0927a14_0_18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425" name="Google Shape;425;g24df0927a14_0_189"/>
          <p:cNvSpPr txBox="1"/>
          <p:nvPr/>
        </p:nvSpPr>
        <p:spPr>
          <a:xfrm>
            <a:off x="5486400" y="5929575"/>
            <a:ext cx="3126300" cy="523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b="1">
                <a:solidFill>
                  <a:schemeClr val="dk1"/>
                </a:solidFill>
                <a:latin typeface="Exo Light"/>
                <a:ea typeface="Exo Light"/>
                <a:cs typeface="Exo Light"/>
                <a:sym typeface="Exo Light"/>
              </a:rPr>
              <a:t>Eg: Financial Consultant; </a:t>
            </a:r>
            <a:endParaRPr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b="1">
                <a:solidFill>
                  <a:schemeClr val="dk1"/>
                </a:solidFill>
                <a:latin typeface="Exo Light"/>
                <a:ea typeface="Exo Light"/>
                <a:cs typeface="Exo Light"/>
                <a:sym typeface="Exo Light"/>
              </a:rPr>
              <a:t>      Marketing</a:t>
            </a:r>
            <a:endParaRPr b="1">
              <a:solidFill>
                <a:schemeClr val="dk1"/>
              </a:solidFill>
              <a:latin typeface="Exo Light"/>
              <a:ea typeface="Exo Light"/>
              <a:cs typeface="Exo Light"/>
              <a:sym typeface="Exo Light"/>
            </a:endParaRPr>
          </a:p>
        </p:txBody>
      </p:sp>
      <p:cxnSp>
        <p:nvCxnSpPr>
          <p:cNvPr id="5" name="Google Shape;373;g24df0927a14_0_189">
            <a:extLst>
              <a:ext uri="{FF2B5EF4-FFF2-40B4-BE49-F238E27FC236}">
                <a16:creationId xmlns:a16="http://schemas.microsoft.com/office/drawing/2014/main" id="{2687A123-02C5-BF7B-2EBF-08029AF9BC93}"/>
              </a:ext>
            </a:extLst>
          </p:cNvPr>
          <p:cNvCxnSpPr/>
          <p:nvPr/>
        </p:nvCxnSpPr>
        <p:spPr>
          <a:xfrm>
            <a:off x="6459450" y="3464069"/>
            <a:ext cx="1693500" cy="0"/>
          </a:xfrm>
          <a:prstGeom prst="straightConnector1">
            <a:avLst/>
          </a:prstGeom>
          <a:noFill/>
          <a:ln w="28575" cap="flat" cmpd="sng">
            <a:solidFill>
              <a:srgbClr val="595959"/>
            </a:solidFill>
            <a:prstDash val="dash"/>
            <a:round/>
            <a:headEnd type="none" w="sm" len="sm"/>
            <a:tailEnd type="none" w="sm" len="sm"/>
          </a:ln>
        </p:spPr>
      </p:cxnSp>
      <p:sp>
        <p:nvSpPr>
          <p:cNvPr id="6" name="Google Shape;386;g24df0927a14_0_189">
            <a:extLst>
              <a:ext uri="{FF2B5EF4-FFF2-40B4-BE49-F238E27FC236}">
                <a16:creationId xmlns:a16="http://schemas.microsoft.com/office/drawing/2014/main" id="{8543C36E-39FF-A3B5-5635-89261A7CAEE2}"/>
              </a:ext>
            </a:extLst>
          </p:cNvPr>
          <p:cNvSpPr/>
          <p:nvPr/>
        </p:nvSpPr>
        <p:spPr>
          <a:xfrm>
            <a:off x="7696200" y="3122653"/>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ML/AI ENGINEER</a:t>
            </a:r>
            <a:endParaRPr sz="1800" b="1" dirty="0">
              <a:solidFill>
                <a:schemeClr val="dk1"/>
              </a:solidFill>
              <a:latin typeface="Exo"/>
              <a:ea typeface="Exo"/>
              <a:cs typeface="Exo"/>
              <a:sym typeface="Exo"/>
            </a:endParaRPr>
          </a:p>
        </p:txBody>
      </p:sp>
      <p:grpSp>
        <p:nvGrpSpPr>
          <p:cNvPr id="7" name="Google Shape;413;g24df0927a14_0_189">
            <a:extLst>
              <a:ext uri="{FF2B5EF4-FFF2-40B4-BE49-F238E27FC236}">
                <a16:creationId xmlns:a16="http://schemas.microsoft.com/office/drawing/2014/main" id="{71A91C0A-7373-2750-0D8B-CC618651FC0F}"/>
              </a:ext>
            </a:extLst>
          </p:cNvPr>
          <p:cNvGrpSpPr/>
          <p:nvPr/>
        </p:nvGrpSpPr>
        <p:grpSpPr>
          <a:xfrm>
            <a:off x="9651015" y="2911842"/>
            <a:ext cx="235176" cy="199899"/>
            <a:chOff x="4811425" y="2065025"/>
            <a:chExt cx="41500" cy="44200"/>
          </a:xfrm>
        </p:grpSpPr>
        <p:sp>
          <p:nvSpPr>
            <p:cNvPr id="8" name="Google Shape;414;g24df0927a14_0_189">
              <a:extLst>
                <a:ext uri="{FF2B5EF4-FFF2-40B4-BE49-F238E27FC236}">
                  <a16:creationId xmlns:a16="http://schemas.microsoft.com/office/drawing/2014/main" id="{5B0B9CB4-6633-A5E6-4F42-E83CC11A261C}"/>
                </a:ext>
              </a:extLst>
            </p:cNvPr>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9" name="Google Shape;415;g24df0927a14_0_189">
              <a:extLst>
                <a:ext uri="{FF2B5EF4-FFF2-40B4-BE49-F238E27FC236}">
                  <a16:creationId xmlns:a16="http://schemas.microsoft.com/office/drawing/2014/main" id="{C3EBEC55-B82B-1A57-6573-DC77FD8D92F8}"/>
                </a:ext>
              </a:extLst>
            </p:cNvPr>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pic>
        <p:nvPicPr>
          <p:cNvPr id="393" name="Google Shape;393;g2316314bd5b_0_363"/>
          <p:cNvPicPr preferRelativeResize="0"/>
          <p:nvPr/>
        </p:nvPicPr>
        <p:blipFill rotWithShape="1">
          <a:blip r:embed="rId3">
            <a:alphaModFix/>
          </a:blip>
          <a:srcRect l="-169" r="65616" b="64829"/>
          <a:stretch/>
        </p:blipFill>
        <p:spPr>
          <a:xfrm>
            <a:off x="8042424" y="5035175"/>
            <a:ext cx="4145677" cy="1822826"/>
          </a:xfrm>
          <a:prstGeom prst="rect">
            <a:avLst/>
          </a:prstGeom>
          <a:noFill/>
          <a:ln>
            <a:noFill/>
          </a:ln>
        </p:spPr>
      </p:pic>
      <p:sp>
        <p:nvSpPr>
          <p:cNvPr id="394" name="Google Shape;394;g2316314bd5b_0_363"/>
          <p:cNvSpPr txBox="1"/>
          <p:nvPr/>
        </p:nvSpPr>
        <p:spPr>
          <a:xfrm>
            <a:off x="10363200" y="2438400"/>
            <a:ext cx="15240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endParaRPr sz="1400" b="0" i="0" u="none" strike="noStrike" cap="none">
              <a:solidFill>
                <a:srgbClr val="000000"/>
              </a:solidFill>
              <a:latin typeface="Arial"/>
              <a:ea typeface="Arial"/>
              <a:cs typeface="Arial"/>
              <a:sym typeface="Arial"/>
            </a:endParaRPr>
          </a:p>
        </p:txBody>
      </p:sp>
      <p:grpSp>
        <p:nvGrpSpPr>
          <p:cNvPr id="395" name="Google Shape;395;g2316314bd5b_0_363"/>
          <p:cNvGrpSpPr/>
          <p:nvPr/>
        </p:nvGrpSpPr>
        <p:grpSpPr>
          <a:xfrm>
            <a:off x="608459" y="688847"/>
            <a:ext cx="764257" cy="763507"/>
            <a:chOff x="3040984" y="3681059"/>
            <a:chExt cx="356164" cy="355815"/>
          </a:xfrm>
        </p:grpSpPr>
        <p:sp>
          <p:nvSpPr>
            <p:cNvPr id="396" name="Google Shape;396;g2316314bd5b_0_36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397" name="Google Shape;397;g2316314bd5b_0_36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398" name="Google Shape;398;g2316314bd5b_0_36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p:txBody>
        </p:sp>
      </p:grpSp>
      <p:sp>
        <p:nvSpPr>
          <p:cNvPr id="399" name="Google Shape;399;g2316314bd5b_0_363"/>
          <p:cNvSpPr txBox="1"/>
          <p:nvPr/>
        </p:nvSpPr>
        <p:spPr>
          <a:xfrm>
            <a:off x="1524000" y="638250"/>
            <a:ext cx="10139400" cy="7635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n-US" sz="3400" b="1">
                <a:latin typeface="Exo"/>
                <a:ea typeface="Exo"/>
                <a:cs typeface="Exo"/>
                <a:sym typeface="Exo"/>
              </a:rPr>
              <a:t>DATA ANALYST CÓ THU NHẬP NHƯ THẾ NÀO?</a:t>
            </a:r>
            <a:endParaRPr sz="3400" b="1" i="0" u="none" strike="noStrike" cap="none">
              <a:solidFill>
                <a:srgbClr val="000000"/>
              </a:solidFill>
              <a:latin typeface="Exo"/>
              <a:ea typeface="Exo"/>
              <a:cs typeface="Exo"/>
              <a:sym typeface="Exo"/>
            </a:endParaRPr>
          </a:p>
        </p:txBody>
      </p:sp>
      <p:pic>
        <p:nvPicPr>
          <p:cNvPr id="400" name="Google Shape;400;g2316314bd5b_0_363"/>
          <p:cNvPicPr preferRelativeResize="0"/>
          <p:nvPr/>
        </p:nvPicPr>
        <p:blipFill>
          <a:blip r:embed="rId4">
            <a:alphaModFix/>
          </a:blip>
          <a:stretch>
            <a:fillRect/>
          </a:stretch>
        </p:blipFill>
        <p:spPr>
          <a:xfrm>
            <a:off x="838200" y="1508675"/>
            <a:ext cx="6016109" cy="4936651"/>
          </a:xfrm>
          <a:prstGeom prst="rect">
            <a:avLst/>
          </a:prstGeom>
          <a:noFill/>
          <a:ln>
            <a:noFill/>
          </a:ln>
        </p:spPr>
      </p:pic>
      <p:pic>
        <p:nvPicPr>
          <p:cNvPr id="401" name="Google Shape;401;g2316314bd5b_0_363"/>
          <p:cNvPicPr preferRelativeResize="0"/>
          <p:nvPr/>
        </p:nvPicPr>
        <p:blipFill rotWithShape="1">
          <a:blip r:embed="rId5">
            <a:alphaModFix/>
          </a:blip>
          <a:srcRect/>
          <a:stretch/>
        </p:blipFill>
        <p:spPr>
          <a:xfrm>
            <a:off x="6854309" y="1592700"/>
            <a:ext cx="4846291" cy="4768601"/>
          </a:xfrm>
          <a:prstGeom prst="rect">
            <a:avLst/>
          </a:prstGeom>
          <a:noFill/>
          <a:ln>
            <a:noFill/>
          </a:ln>
        </p:spPr>
      </p:pic>
      <p:sp>
        <p:nvSpPr>
          <p:cNvPr id="2" name="TextBox 1">
            <a:extLst>
              <a:ext uri="{FF2B5EF4-FFF2-40B4-BE49-F238E27FC236}">
                <a16:creationId xmlns:a16="http://schemas.microsoft.com/office/drawing/2014/main" id="{B28D047B-02EE-E690-4285-BA4190FFE37B}"/>
              </a:ext>
            </a:extLst>
          </p:cNvPr>
          <p:cNvSpPr txBox="1"/>
          <p:nvPr/>
        </p:nvSpPr>
        <p:spPr>
          <a:xfrm>
            <a:off x="195671" y="6445326"/>
            <a:ext cx="947483" cy="307777"/>
          </a:xfrm>
          <a:prstGeom prst="rect">
            <a:avLst/>
          </a:prstGeom>
          <a:noFill/>
        </p:spPr>
        <p:txBody>
          <a:bodyPr wrap="square" rtlCol="0">
            <a:spAutoFit/>
          </a:bodyPr>
          <a:lstStyle/>
          <a:p>
            <a:r>
              <a:rPr lang="en-US" dirty="0">
                <a:hlinkClick r:id="rId6"/>
              </a:rPr>
              <a:t>Link </a:t>
            </a:r>
            <a:r>
              <a:rPr lang="en-US" dirty="0" err="1">
                <a:hlinkClick r:id="rId6"/>
              </a:rPr>
              <a:t>ví</a:t>
            </a:r>
            <a:r>
              <a:rPr lang="en-US" dirty="0">
                <a:hlinkClick r:id="rId6"/>
              </a:rPr>
              <a:t> </a:t>
            </a:r>
            <a:r>
              <a:rPr lang="en-US" dirty="0" err="1">
                <a:hlinkClick r:id="rId6"/>
              </a:rPr>
              <a:t>dụ</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pic>
        <p:nvPicPr>
          <p:cNvPr id="504" name="Google Shape;504;g2316314bd5b_0_601"/>
          <p:cNvPicPr preferRelativeResize="0"/>
          <p:nvPr/>
        </p:nvPicPr>
        <p:blipFill rotWithShape="1">
          <a:blip r:embed="rId3">
            <a:alphaModFix/>
          </a:blip>
          <a:srcRect/>
          <a:stretch/>
        </p:blipFill>
        <p:spPr>
          <a:xfrm>
            <a:off x="0" y="0"/>
            <a:ext cx="4570876" cy="6858000"/>
          </a:xfrm>
          <a:prstGeom prst="rect">
            <a:avLst/>
          </a:prstGeom>
          <a:noFill/>
          <a:ln>
            <a:noFill/>
          </a:ln>
        </p:spPr>
      </p:pic>
      <p:sp>
        <p:nvSpPr>
          <p:cNvPr id="505" name="Google Shape;505;g2316314bd5b_0_60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12</a:t>
            </a:fld>
            <a:endParaRPr/>
          </a:p>
        </p:txBody>
      </p:sp>
      <p:sp>
        <p:nvSpPr>
          <p:cNvPr id="506" name="Google Shape;506;g2316314bd5b_0_601"/>
          <p:cNvSpPr/>
          <p:nvPr/>
        </p:nvSpPr>
        <p:spPr>
          <a:xfrm>
            <a:off x="4990248" y="2179370"/>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rgbClr val="E2262D"/>
              </a:buClr>
              <a:buSzPts val="1800"/>
              <a:buFont typeface="Exo"/>
              <a:buAutoNum type="arabicPeriod"/>
            </a:pPr>
            <a:r>
              <a:rPr lang="en-US" sz="1800" b="1" dirty="0">
                <a:solidFill>
                  <a:srgbClr val="E2262D"/>
                </a:solidFill>
                <a:latin typeface="Exo"/>
                <a:ea typeface="Exo"/>
                <a:cs typeface="Exo"/>
                <a:sym typeface="Exo"/>
              </a:rPr>
              <a:t>TỔNG QUAN VỀ NGÀNH DỮ LIỆU</a:t>
            </a:r>
            <a:endParaRPr sz="1800" b="1" dirty="0">
              <a:solidFill>
                <a:srgbClr val="E2262D"/>
              </a:solidFill>
              <a:latin typeface="Exo"/>
              <a:ea typeface="Exo"/>
              <a:cs typeface="Exo"/>
              <a:sym typeface="Exo"/>
            </a:endParaRPr>
          </a:p>
        </p:txBody>
      </p:sp>
      <p:sp>
        <p:nvSpPr>
          <p:cNvPr id="507" name="Google Shape;507;g2316314bd5b_0_601"/>
          <p:cNvSpPr/>
          <p:nvPr/>
        </p:nvSpPr>
        <p:spPr>
          <a:xfrm>
            <a:off x="4977545" y="3034745"/>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2.    CÁC VỊ TRÍ CÔNG VIỆC TRONG NGÀNH DỮ LIỆU</a:t>
            </a:r>
            <a:endParaRPr sz="1800" b="1" dirty="0">
              <a:solidFill>
                <a:srgbClr val="E31F26"/>
              </a:solidFill>
              <a:latin typeface="Exo"/>
              <a:ea typeface="Exo"/>
              <a:cs typeface="Exo"/>
              <a:sym typeface="Exo"/>
            </a:endParaRPr>
          </a:p>
        </p:txBody>
      </p:sp>
      <p:sp>
        <p:nvSpPr>
          <p:cNvPr id="508" name="Google Shape;508;g2316314bd5b_0_601"/>
          <p:cNvSpPr/>
          <p:nvPr/>
        </p:nvSpPr>
        <p:spPr>
          <a:xfrm>
            <a:off x="4966720" y="3890120"/>
            <a:ext cx="5876400" cy="648600"/>
          </a:xfrm>
          <a:prstGeom prst="roundRect">
            <a:avLst>
              <a:gd name="adj" fmla="val 16667"/>
            </a:avLst>
          </a:prstGeom>
          <a:solidFill>
            <a:srgbClr val="E2262D"/>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chemeClr val="bg1"/>
                </a:solidFill>
                <a:latin typeface="Exo"/>
                <a:ea typeface="Exo"/>
                <a:cs typeface="Exo"/>
                <a:sym typeface="Exo"/>
              </a:rPr>
              <a:t>3.    CÁC KỸ NĂNG CẦN CÓ ĐỂ TRỞ THÀNH DA</a:t>
            </a:r>
            <a:endParaRPr sz="1800" b="1" dirty="0">
              <a:solidFill>
                <a:schemeClr val="bg1"/>
              </a:solidFill>
              <a:latin typeface="Exo"/>
              <a:ea typeface="Exo"/>
              <a:cs typeface="Exo"/>
              <a:sym typeface="Exo"/>
            </a:endParaRPr>
          </a:p>
        </p:txBody>
      </p:sp>
      <p:sp>
        <p:nvSpPr>
          <p:cNvPr id="509" name="Google Shape;509;g2316314bd5b_0_601"/>
          <p:cNvSpPr/>
          <p:nvPr/>
        </p:nvSpPr>
        <p:spPr>
          <a:xfrm>
            <a:off x="4990248" y="5607507"/>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2262D"/>
                </a:solidFill>
                <a:latin typeface="Exo"/>
                <a:ea typeface="Exo"/>
                <a:cs typeface="Exo"/>
                <a:sym typeface="Exo"/>
              </a:rPr>
              <a:t>  5.    Q&amp;A</a:t>
            </a:r>
            <a:endParaRPr sz="1800" b="1" dirty="0">
              <a:solidFill>
                <a:srgbClr val="E2262D"/>
              </a:solidFill>
              <a:latin typeface="Exo"/>
              <a:ea typeface="Exo"/>
              <a:cs typeface="Exo"/>
              <a:sym typeface="Exo"/>
            </a:endParaRPr>
          </a:p>
        </p:txBody>
      </p:sp>
      <p:sp>
        <p:nvSpPr>
          <p:cNvPr id="510" name="Google Shape;510;g2316314bd5b_0_601"/>
          <p:cNvSpPr txBox="1"/>
          <p:nvPr/>
        </p:nvSpPr>
        <p:spPr>
          <a:xfrm>
            <a:off x="4861245" y="1196570"/>
            <a:ext cx="65478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Nội dung buổi học</a:t>
            </a:r>
            <a:endParaRPr sz="4000" b="1" i="0" u="none" strike="noStrike" cap="none">
              <a:solidFill>
                <a:schemeClr val="dk1"/>
              </a:solidFill>
              <a:latin typeface="Exo"/>
              <a:ea typeface="Exo"/>
              <a:cs typeface="Exo"/>
              <a:sym typeface="Exo"/>
            </a:endParaRPr>
          </a:p>
        </p:txBody>
      </p:sp>
      <p:sp>
        <p:nvSpPr>
          <p:cNvPr id="2" name="Google Shape;508;g2316314bd5b_0_601">
            <a:extLst>
              <a:ext uri="{FF2B5EF4-FFF2-40B4-BE49-F238E27FC236}">
                <a16:creationId xmlns:a16="http://schemas.microsoft.com/office/drawing/2014/main" id="{BB68D10D-8F13-55CD-ABD0-371A4E764CA9}"/>
              </a:ext>
            </a:extLst>
          </p:cNvPr>
          <p:cNvSpPr/>
          <p:nvPr/>
        </p:nvSpPr>
        <p:spPr>
          <a:xfrm>
            <a:off x="4990248" y="4752132"/>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4.    QUY TRÌNH PHÂN TÍCH DỮ LIỆU</a:t>
            </a:r>
            <a:endParaRPr sz="1800" b="1" dirty="0">
              <a:solidFill>
                <a:srgbClr val="E31F26"/>
              </a:solidFill>
              <a:latin typeface="Exo"/>
              <a:ea typeface="Exo"/>
              <a:cs typeface="Exo"/>
              <a:sym typeface="Exo"/>
            </a:endParaRPr>
          </a:p>
        </p:txBody>
      </p:sp>
    </p:spTree>
    <p:extLst>
      <p:ext uri="{BB962C8B-B14F-4D97-AF65-F5344CB8AC3E}">
        <p14:creationId xmlns:p14="http://schemas.microsoft.com/office/powerpoint/2010/main" val="1688327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2316314bd5b_0_531"/>
          <p:cNvPicPr preferRelativeResize="0"/>
          <p:nvPr/>
        </p:nvPicPr>
        <p:blipFill rotWithShape="1">
          <a:blip r:embed="rId3">
            <a:alphaModFix/>
          </a:blip>
          <a:srcRect/>
          <a:stretch/>
        </p:blipFill>
        <p:spPr>
          <a:xfrm>
            <a:off x="10479499" y="304801"/>
            <a:ext cx="1207149" cy="533400"/>
          </a:xfrm>
          <a:prstGeom prst="rect">
            <a:avLst/>
          </a:prstGeom>
          <a:noFill/>
          <a:ln>
            <a:noFill/>
          </a:ln>
        </p:spPr>
      </p:pic>
      <p:grpSp>
        <p:nvGrpSpPr>
          <p:cNvPr id="436" name="Google Shape;436;g2316314bd5b_0_531"/>
          <p:cNvGrpSpPr/>
          <p:nvPr/>
        </p:nvGrpSpPr>
        <p:grpSpPr>
          <a:xfrm flipH="1">
            <a:off x="6882958" y="2185111"/>
            <a:ext cx="4032884" cy="577760"/>
            <a:chOff x="2244000" y="2514462"/>
            <a:chExt cx="2470676" cy="743100"/>
          </a:xfrm>
        </p:grpSpPr>
        <p:cxnSp>
          <p:nvCxnSpPr>
            <p:cNvPr id="437" name="Google Shape;437;g2316314bd5b_0_531"/>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438" name="Google Shape;438;g2316314bd5b_0_531"/>
            <p:cNvCxnSpPr/>
            <p:nvPr/>
          </p:nvCxnSpPr>
          <p:spPr>
            <a:xfrm rot="10800000">
              <a:off x="2244000" y="2514600"/>
              <a:ext cx="1794600" cy="0"/>
            </a:xfrm>
            <a:prstGeom prst="straightConnector1">
              <a:avLst/>
            </a:prstGeom>
            <a:noFill/>
            <a:ln w="9525" cap="flat" cmpd="sng">
              <a:solidFill>
                <a:srgbClr val="E2262D"/>
              </a:solidFill>
              <a:prstDash val="solid"/>
              <a:miter lim="800000"/>
              <a:headEnd type="none" w="sm" len="sm"/>
              <a:tailEnd type="none" w="sm" len="sm"/>
            </a:ln>
          </p:spPr>
        </p:cxnSp>
      </p:grpSp>
      <p:sp>
        <p:nvSpPr>
          <p:cNvPr id="439" name="Google Shape;439;g2316314bd5b_0_531"/>
          <p:cNvSpPr txBox="1"/>
          <p:nvPr/>
        </p:nvSpPr>
        <p:spPr>
          <a:xfrm>
            <a:off x="788825" y="1677450"/>
            <a:ext cx="39717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Technical Skills</a:t>
            </a:r>
            <a:endParaRPr sz="2500" b="1" i="0" u="none" strike="noStrike" cap="none">
              <a:solidFill>
                <a:srgbClr val="E2262D"/>
              </a:solidFill>
              <a:latin typeface="Exo"/>
              <a:ea typeface="Exo"/>
              <a:cs typeface="Exo"/>
              <a:sym typeface="Exo"/>
            </a:endParaRPr>
          </a:p>
        </p:txBody>
      </p:sp>
      <p:sp>
        <p:nvSpPr>
          <p:cNvPr id="440" name="Google Shape;440;g2316314bd5b_0_531"/>
          <p:cNvSpPr txBox="1"/>
          <p:nvPr/>
        </p:nvSpPr>
        <p:spPr>
          <a:xfrm>
            <a:off x="7727397" y="1708250"/>
            <a:ext cx="38676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Domain Knowledge</a:t>
            </a:r>
            <a:endParaRPr sz="1400" b="0" i="0" u="none" strike="noStrike" cap="none">
              <a:solidFill>
                <a:srgbClr val="000000"/>
              </a:solidFill>
              <a:latin typeface="Arial"/>
              <a:ea typeface="Arial"/>
              <a:cs typeface="Arial"/>
              <a:sym typeface="Arial"/>
            </a:endParaRPr>
          </a:p>
        </p:txBody>
      </p:sp>
      <p:grpSp>
        <p:nvGrpSpPr>
          <p:cNvPr id="441" name="Google Shape;441;g2316314bd5b_0_531"/>
          <p:cNvGrpSpPr/>
          <p:nvPr/>
        </p:nvGrpSpPr>
        <p:grpSpPr>
          <a:xfrm rot="10800000">
            <a:off x="5924673" y="4716341"/>
            <a:ext cx="3379638" cy="476996"/>
            <a:chOff x="2244000" y="2514462"/>
            <a:chExt cx="2470676" cy="743100"/>
          </a:xfrm>
        </p:grpSpPr>
        <p:cxnSp>
          <p:nvCxnSpPr>
            <p:cNvPr id="442" name="Google Shape;442;g2316314bd5b_0_531"/>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443" name="Google Shape;443;g2316314bd5b_0_531"/>
            <p:cNvCxnSpPr/>
            <p:nvPr/>
          </p:nvCxnSpPr>
          <p:spPr>
            <a:xfrm rot="10800000">
              <a:off x="2244000" y="2514600"/>
              <a:ext cx="1794600" cy="0"/>
            </a:xfrm>
            <a:prstGeom prst="straightConnector1">
              <a:avLst/>
            </a:prstGeom>
            <a:noFill/>
            <a:ln w="9525" cap="flat" cmpd="sng">
              <a:solidFill>
                <a:srgbClr val="E2262D"/>
              </a:solidFill>
              <a:prstDash val="solid"/>
              <a:miter lim="800000"/>
              <a:headEnd type="none" w="sm" len="sm"/>
              <a:tailEnd type="none" w="sm" len="sm"/>
            </a:ln>
          </p:spPr>
        </p:cxnSp>
      </p:grpSp>
      <p:sp>
        <p:nvSpPr>
          <p:cNvPr id="444" name="Google Shape;444;g2316314bd5b_0_531"/>
          <p:cNvSpPr txBox="1"/>
          <p:nvPr/>
        </p:nvSpPr>
        <p:spPr>
          <a:xfrm>
            <a:off x="871950" y="2236900"/>
            <a:ext cx="31263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dirty="0">
                <a:solidFill>
                  <a:schemeClr val="dk1"/>
                </a:solidFill>
                <a:latin typeface="Exo Light"/>
                <a:ea typeface="Exo Light"/>
                <a:cs typeface="Exo Light"/>
                <a:sym typeface="Exo Light"/>
              </a:rPr>
              <a:t>- SQL </a:t>
            </a:r>
            <a:endParaRPr sz="1600" b="1" dirty="0">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Các</a:t>
            </a: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công</a:t>
            </a: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cụ</a:t>
            </a: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trực</a:t>
            </a: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quan</a:t>
            </a:r>
            <a:r>
              <a:rPr lang="en-US" sz="1600" b="1" dirty="0">
                <a:solidFill>
                  <a:schemeClr val="dk1"/>
                </a:solidFill>
                <a:latin typeface="Exo Light"/>
                <a:ea typeface="Exo Light"/>
                <a:cs typeface="Exo Light"/>
                <a:sym typeface="Exo Light"/>
              </a:rPr>
              <a:t> </a:t>
            </a:r>
            <a:r>
              <a:rPr lang="en-US" sz="1600" b="1" dirty="0" err="1">
                <a:solidFill>
                  <a:schemeClr val="dk1"/>
                </a:solidFill>
                <a:latin typeface="Exo Light"/>
                <a:ea typeface="Exo Light"/>
                <a:cs typeface="Exo Light"/>
                <a:sym typeface="Exo Light"/>
              </a:rPr>
              <a:t>hoá</a:t>
            </a:r>
            <a:endParaRPr sz="1600" b="1" dirty="0">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dirty="0">
                <a:solidFill>
                  <a:schemeClr val="dk1"/>
                </a:solidFill>
                <a:latin typeface="Exo Light"/>
                <a:ea typeface="Exo Light"/>
                <a:cs typeface="Exo Light"/>
                <a:sym typeface="Exo Light"/>
              </a:rPr>
              <a:t>- Python</a:t>
            </a:r>
            <a:endParaRPr sz="1600" b="1" dirty="0">
              <a:solidFill>
                <a:schemeClr val="dk1"/>
              </a:solidFill>
              <a:latin typeface="Exo Light"/>
              <a:ea typeface="Exo Light"/>
              <a:cs typeface="Exo Light"/>
              <a:sym typeface="Exo Light"/>
            </a:endParaRPr>
          </a:p>
        </p:txBody>
      </p:sp>
      <p:grpSp>
        <p:nvGrpSpPr>
          <p:cNvPr id="445" name="Google Shape;445;g2316314bd5b_0_531"/>
          <p:cNvGrpSpPr/>
          <p:nvPr/>
        </p:nvGrpSpPr>
        <p:grpSpPr>
          <a:xfrm>
            <a:off x="892609" y="2154311"/>
            <a:ext cx="4032854" cy="577760"/>
            <a:chOff x="2252165" y="2514462"/>
            <a:chExt cx="2462511" cy="743100"/>
          </a:xfrm>
        </p:grpSpPr>
        <p:cxnSp>
          <p:nvCxnSpPr>
            <p:cNvPr id="446" name="Google Shape;446;g2316314bd5b_0_531"/>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447" name="Google Shape;447;g2316314bd5b_0_531"/>
            <p:cNvCxnSpPr/>
            <p:nvPr/>
          </p:nvCxnSpPr>
          <p:spPr>
            <a:xfrm rot="10800000">
              <a:off x="2252165" y="2514600"/>
              <a:ext cx="1794600" cy="0"/>
            </a:xfrm>
            <a:prstGeom prst="straightConnector1">
              <a:avLst/>
            </a:prstGeom>
            <a:noFill/>
            <a:ln w="9525" cap="flat" cmpd="sng">
              <a:solidFill>
                <a:srgbClr val="E2262D"/>
              </a:solidFill>
              <a:prstDash val="solid"/>
              <a:miter lim="800000"/>
              <a:headEnd type="none" w="sm" len="sm"/>
              <a:tailEnd type="none" w="sm" len="sm"/>
            </a:ln>
          </p:spPr>
        </p:cxnSp>
      </p:grpSp>
      <p:sp>
        <p:nvSpPr>
          <p:cNvPr id="448" name="Google Shape;448;g2316314bd5b_0_531"/>
          <p:cNvSpPr txBox="1"/>
          <p:nvPr/>
        </p:nvSpPr>
        <p:spPr>
          <a:xfrm>
            <a:off x="7921050" y="2351150"/>
            <a:ext cx="3287400" cy="1077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Business Understanding</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Data Understanding</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Phân tích </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Thống kê</a:t>
            </a:r>
            <a:endParaRPr sz="1600" b="1">
              <a:solidFill>
                <a:schemeClr val="dk1"/>
              </a:solidFill>
              <a:latin typeface="Exo Light"/>
              <a:ea typeface="Exo Light"/>
              <a:cs typeface="Exo Light"/>
              <a:sym typeface="Exo Light"/>
            </a:endParaRPr>
          </a:p>
        </p:txBody>
      </p:sp>
      <p:pic>
        <p:nvPicPr>
          <p:cNvPr id="449" name="Google Shape;449;g2316314bd5b_0_531"/>
          <p:cNvPicPr preferRelativeResize="0"/>
          <p:nvPr/>
        </p:nvPicPr>
        <p:blipFill rotWithShape="1">
          <a:blip r:embed="rId4">
            <a:alphaModFix/>
          </a:blip>
          <a:srcRect r="65720" b="63550"/>
          <a:stretch/>
        </p:blipFill>
        <p:spPr>
          <a:xfrm flipH="1">
            <a:off x="0" y="0"/>
            <a:ext cx="3505434" cy="1610175"/>
          </a:xfrm>
          <a:prstGeom prst="rect">
            <a:avLst/>
          </a:prstGeom>
          <a:noFill/>
          <a:ln>
            <a:noFill/>
          </a:ln>
        </p:spPr>
      </p:pic>
      <p:pic>
        <p:nvPicPr>
          <p:cNvPr id="450" name="Google Shape;450;g2316314bd5b_0_531"/>
          <p:cNvPicPr preferRelativeResize="0"/>
          <p:nvPr/>
        </p:nvPicPr>
        <p:blipFill rotWithShape="1">
          <a:blip r:embed="rId5">
            <a:alphaModFix/>
          </a:blip>
          <a:srcRect r="65618" b="52075"/>
          <a:stretch/>
        </p:blipFill>
        <p:spPr>
          <a:xfrm>
            <a:off x="8817425" y="4941400"/>
            <a:ext cx="3349251" cy="2016725"/>
          </a:xfrm>
          <a:prstGeom prst="rect">
            <a:avLst/>
          </a:prstGeom>
          <a:noFill/>
          <a:ln>
            <a:noFill/>
          </a:ln>
        </p:spPr>
      </p:pic>
      <p:sp>
        <p:nvSpPr>
          <p:cNvPr id="451" name="Google Shape;451;g2316314bd5b_0_531"/>
          <p:cNvSpPr txBox="1"/>
          <p:nvPr/>
        </p:nvSpPr>
        <p:spPr>
          <a:xfrm>
            <a:off x="6812337" y="4716338"/>
            <a:ext cx="32178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Soft skills</a:t>
            </a:r>
            <a:endParaRPr sz="2500" b="1" i="0" u="none" strike="noStrike" cap="none">
              <a:solidFill>
                <a:srgbClr val="E2262D"/>
              </a:solidFill>
              <a:latin typeface="Exo"/>
              <a:ea typeface="Exo"/>
              <a:cs typeface="Exo"/>
              <a:sym typeface="Exo"/>
            </a:endParaRPr>
          </a:p>
        </p:txBody>
      </p:sp>
      <p:sp>
        <p:nvSpPr>
          <p:cNvPr id="452" name="Google Shape;452;g2316314bd5b_0_531"/>
          <p:cNvSpPr txBox="1"/>
          <p:nvPr/>
        </p:nvSpPr>
        <p:spPr>
          <a:xfrm>
            <a:off x="6707351" y="5193325"/>
            <a:ext cx="31263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Giao tiếp &amp; giải quyết vấn đề </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Trực quan hoá</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 Thuyết trình - Storytelling</a:t>
            </a:r>
            <a:endParaRPr sz="1600" b="1">
              <a:solidFill>
                <a:schemeClr val="dk1"/>
              </a:solidFill>
              <a:latin typeface="Exo Light"/>
              <a:ea typeface="Exo Light"/>
              <a:cs typeface="Exo Light"/>
              <a:sym typeface="Exo Light"/>
            </a:endParaRPr>
          </a:p>
        </p:txBody>
      </p:sp>
      <p:sp>
        <p:nvSpPr>
          <p:cNvPr id="453" name="Google Shape;453;g2316314bd5b_0_531"/>
          <p:cNvSpPr txBox="1"/>
          <p:nvPr/>
        </p:nvSpPr>
        <p:spPr>
          <a:xfrm>
            <a:off x="5465300" y="3069375"/>
            <a:ext cx="9186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4200" b="1">
                <a:solidFill>
                  <a:srgbClr val="E31F26"/>
                </a:solidFill>
                <a:latin typeface="Exo"/>
                <a:ea typeface="Exo"/>
                <a:cs typeface="Exo"/>
                <a:sym typeface="Exo"/>
              </a:rPr>
              <a:t>DA</a:t>
            </a:r>
            <a:endParaRPr sz="4200" b="1">
              <a:solidFill>
                <a:srgbClr val="E31F26"/>
              </a:solidFill>
              <a:latin typeface="Exo"/>
              <a:ea typeface="Exo"/>
              <a:cs typeface="Exo"/>
              <a:sym typeface="Exo"/>
            </a:endParaRPr>
          </a:p>
        </p:txBody>
      </p:sp>
      <p:sp>
        <p:nvSpPr>
          <p:cNvPr id="454" name="Google Shape;454;g2316314bd5b_0_531"/>
          <p:cNvSpPr txBox="1"/>
          <p:nvPr/>
        </p:nvSpPr>
        <p:spPr>
          <a:xfrm>
            <a:off x="760225" y="609600"/>
            <a:ext cx="10105800" cy="763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CÁC KỸ NĂNG CẦN CÓ ĐỂ TRỞ THÀNH DA</a:t>
            </a:r>
            <a:endParaRPr sz="3800" b="1" i="0" u="none" strike="noStrike" cap="none">
              <a:solidFill>
                <a:schemeClr val="dk1"/>
              </a:solidFill>
              <a:latin typeface="Exo"/>
              <a:ea typeface="Exo"/>
              <a:cs typeface="Exo"/>
              <a:sym typeface="Exo"/>
            </a:endParaRPr>
          </a:p>
          <a:p>
            <a:pPr marL="0" marR="0" lvl="0" indent="0" algn="ctr" rtl="0">
              <a:lnSpc>
                <a:spcPct val="90000"/>
              </a:lnSpc>
              <a:spcBef>
                <a:spcPts val="0"/>
              </a:spcBef>
              <a:spcAft>
                <a:spcPts val="0"/>
              </a:spcAft>
              <a:buClr>
                <a:schemeClr val="dk1"/>
              </a:buClr>
              <a:buSzPts val="4000"/>
              <a:buFont typeface="Exo"/>
              <a:buNone/>
            </a:pPr>
            <a:endParaRPr sz="3800" b="1" i="0" u="none" strike="noStrike" cap="none">
              <a:solidFill>
                <a:schemeClr val="dk1"/>
              </a:solidFill>
              <a:latin typeface="Exo"/>
              <a:ea typeface="Exo"/>
              <a:cs typeface="Exo"/>
              <a:sym typeface="Exo"/>
            </a:endParaRPr>
          </a:p>
        </p:txBody>
      </p:sp>
      <p:sp>
        <p:nvSpPr>
          <p:cNvPr id="455" name="Google Shape;455;g2316314bd5b_0_531"/>
          <p:cNvSpPr/>
          <p:nvPr/>
        </p:nvSpPr>
        <p:spPr>
          <a:xfrm>
            <a:off x="4581962" y="2127225"/>
            <a:ext cx="2685300" cy="2715600"/>
          </a:xfrm>
          <a:prstGeom prst="donut">
            <a:avLst>
              <a:gd name="adj" fmla="val 19718"/>
            </a:avLst>
          </a:prstGeom>
          <a:solidFill>
            <a:srgbClr val="E31F26"/>
          </a:solidFill>
          <a:ln w="9525" cap="flat" cmpd="sng">
            <a:solidFill>
              <a:srgbClr val="E31F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g2316314bd5b_0_531"/>
          <p:cNvSpPr txBox="1"/>
          <p:nvPr/>
        </p:nvSpPr>
        <p:spPr>
          <a:xfrm>
            <a:off x="5826650" y="2027538"/>
            <a:ext cx="209700" cy="8313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
        <p:nvSpPr>
          <p:cNvPr id="457" name="Google Shape;457;g2316314bd5b_0_531"/>
          <p:cNvSpPr txBox="1"/>
          <p:nvPr/>
        </p:nvSpPr>
        <p:spPr>
          <a:xfrm rot="3114988">
            <a:off x="4892566" y="3548801"/>
            <a:ext cx="209627" cy="83101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
        <p:nvSpPr>
          <p:cNvPr id="458" name="Google Shape;458;g2316314bd5b_0_531"/>
          <p:cNvSpPr txBox="1"/>
          <p:nvPr/>
        </p:nvSpPr>
        <p:spPr>
          <a:xfrm rot="-3069649" flipH="1">
            <a:off x="6745120" y="3606890"/>
            <a:ext cx="209524" cy="830971"/>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pic>
        <p:nvPicPr>
          <p:cNvPr id="504" name="Google Shape;504;g2316314bd5b_0_601"/>
          <p:cNvPicPr preferRelativeResize="0"/>
          <p:nvPr/>
        </p:nvPicPr>
        <p:blipFill rotWithShape="1">
          <a:blip r:embed="rId3">
            <a:alphaModFix/>
          </a:blip>
          <a:srcRect/>
          <a:stretch/>
        </p:blipFill>
        <p:spPr>
          <a:xfrm>
            <a:off x="0" y="0"/>
            <a:ext cx="4570876" cy="6858000"/>
          </a:xfrm>
          <a:prstGeom prst="rect">
            <a:avLst/>
          </a:prstGeom>
          <a:noFill/>
          <a:ln>
            <a:noFill/>
          </a:ln>
        </p:spPr>
      </p:pic>
      <p:sp>
        <p:nvSpPr>
          <p:cNvPr id="505" name="Google Shape;505;g2316314bd5b_0_60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14</a:t>
            </a:fld>
            <a:endParaRPr/>
          </a:p>
        </p:txBody>
      </p:sp>
      <p:sp>
        <p:nvSpPr>
          <p:cNvPr id="506" name="Google Shape;506;g2316314bd5b_0_601"/>
          <p:cNvSpPr/>
          <p:nvPr/>
        </p:nvSpPr>
        <p:spPr>
          <a:xfrm>
            <a:off x="4990248" y="2179370"/>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rgbClr val="E2262D"/>
              </a:buClr>
              <a:buSzPts val="1800"/>
              <a:buFont typeface="Exo"/>
              <a:buAutoNum type="arabicPeriod"/>
            </a:pPr>
            <a:r>
              <a:rPr lang="en-US" sz="1800" b="1" dirty="0">
                <a:solidFill>
                  <a:srgbClr val="E2262D"/>
                </a:solidFill>
                <a:latin typeface="Exo"/>
                <a:ea typeface="Exo"/>
                <a:cs typeface="Exo"/>
                <a:sym typeface="Exo"/>
              </a:rPr>
              <a:t>TỔNG QUAN VỀ NGÀNH DỮ LIỆU</a:t>
            </a:r>
            <a:endParaRPr sz="1800" b="1" dirty="0">
              <a:solidFill>
                <a:srgbClr val="E2262D"/>
              </a:solidFill>
              <a:latin typeface="Exo"/>
              <a:ea typeface="Exo"/>
              <a:cs typeface="Exo"/>
              <a:sym typeface="Exo"/>
            </a:endParaRPr>
          </a:p>
        </p:txBody>
      </p:sp>
      <p:sp>
        <p:nvSpPr>
          <p:cNvPr id="507" name="Google Shape;507;g2316314bd5b_0_601"/>
          <p:cNvSpPr/>
          <p:nvPr/>
        </p:nvSpPr>
        <p:spPr>
          <a:xfrm>
            <a:off x="4977545" y="3034745"/>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2.    CÁC VỊ TRÍ CÔNG VIỆC TRONG NGÀNH DỮ LIỆU</a:t>
            </a:r>
            <a:endParaRPr sz="1800" b="1" dirty="0">
              <a:solidFill>
                <a:srgbClr val="E31F26"/>
              </a:solidFill>
              <a:latin typeface="Exo"/>
              <a:ea typeface="Exo"/>
              <a:cs typeface="Exo"/>
              <a:sym typeface="Exo"/>
            </a:endParaRPr>
          </a:p>
        </p:txBody>
      </p:sp>
      <p:sp>
        <p:nvSpPr>
          <p:cNvPr id="508" name="Google Shape;508;g2316314bd5b_0_601"/>
          <p:cNvSpPr/>
          <p:nvPr/>
        </p:nvSpPr>
        <p:spPr>
          <a:xfrm>
            <a:off x="4966720" y="3890120"/>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rgbClr val="E2262D"/>
                </a:solidFill>
                <a:latin typeface="Exo"/>
                <a:ea typeface="Exo"/>
                <a:cs typeface="Exo"/>
                <a:sym typeface="Exo"/>
              </a:rPr>
              <a:t>3.    CÁC KỸ NĂNG CẦN CÓ ĐỂ TRỞ THÀNH DA</a:t>
            </a:r>
            <a:endParaRPr sz="1800" b="1" dirty="0">
              <a:solidFill>
                <a:srgbClr val="E2262D"/>
              </a:solidFill>
              <a:latin typeface="Exo"/>
              <a:ea typeface="Exo"/>
              <a:cs typeface="Exo"/>
              <a:sym typeface="Exo"/>
            </a:endParaRPr>
          </a:p>
        </p:txBody>
      </p:sp>
      <p:sp>
        <p:nvSpPr>
          <p:cNvPr id="509" name="Google Shape;509;g2316314bd5b_0_601"/>
          <p:cNvSpPr/>
          <p:nvPr/>
        </p:nvSpPr>
        <p:spPr>
          <a:xfrm>
            <a:off x="4990248" y="5607507"/>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2262D"/>
                </a:solidFill>
                <a:latin typeface="Exo"/>
                <a:ea typeface="Exo"/>
                <a:cs typeface="Exo"/>
                <a:sym typeface="Exo"/>
              </a:rPr>
              <a:t>  5.    Q&amp;A</a:t>
            </a:r>
            <a:endParaRPr sz="1800" b="1" dirty="0">
              <a:solidFill>
                <a:srgbClr val="E2262D"/>
              </a:solidFill>
              <a:latin typeface="Exo"/>
              <a:ea typeface="Exo"/>
              <a:cs typeface="Exo"/>
              <a:sym typeface="Exo"/>
            </a:endParaRPr>
          </a:p>
        </p:txBody>
      </p:sp>
      <p:sp>
        <p:nvSpPr>
          <p:cNvPr id="510" name="Google Shape;510;g2316314bd5b_0_601"/>
          <p:cNvSpPr txBox="1"/>
          <p:nvPr/>
        </p:nvSpPr>
        <p:spPr>
          <a:xfrm>
            <a:off x="4861245" y="1196570"/>
            <a:ext cx="65478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Nội dung buổi học</a:t>
            </a:r>
            <a:endParaRPr sz="4000" b="1" i="0" u="none" strike="noStrike" cap="none">
              <a:solidFill>
                <a:schemeClr val="dk1"/>
              </a:solidFill>
              <a:latin typeface="Exo"/>
              <a:ea typeface="Exo"/>
              <a:cs typeface="Exo"/>
              <a:sym typeface="Exo"/>
            </a:endParaRPr>
          </a:p>
        </p:txBody>
      </p:sp>
      <p:sp>
        <p:nvSpPr>
          <p:cNvPr id="2" name="Google Shape;508;g2316314bd5b_0_601">
            <a:extLst>
              <a:ext uri="{FF2B5EF4-FFF2-40B4-BE49-F238E27FC236}">
                <a16:creationId xmlns:a16="http://schemas.microsoft.com/office/drawing/2014/main" id="{BB68D10D-8F13-55CD-ABD0-371A4E764CA9}"/>
              </a:ext>
            </a:extLst>
          </p:cNvPr>
          <p:cNvSpPr/>
          <p:nvPr/>
        </p:nvSpPr>
        <p:spPr>
          <a:xfrm>
            <a:off x="4990248" y="4752132"/>
            <a:ext cx="5876400" cy="648600"/>
          </a:xfrm>
          <a:prstGeom prst="roundRect">
            <a:avLst>
              <a:gd name="adj" fmla="val 16667"/>
            </a:avLst>
          </a:prstGeom>
          <a:solidFill>
            <a:srgbClr val="E2262D"/>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chemeClr val="bg1"/>
                </a:solidFill>
                <a:latin typeface="Exo"/>
                <a:ea typeface="Exo"/>
                <a:cs typeface="Exo"/>
                <a:sym typeface="Exo"/>
              </a:rPr>
              <a:t>4.    QUY TRÌNH PHÂN TÍCH DỮ LIỆU</a:t>
            </a:r>
            <a:endParaRPr sz="1800" b="1" dirty="0">
              <a:solidFill>
                <a:schemeClr val="bg1"/>
              </a:solidFill>
              <a:latin typeface="Exo"/>
              <a:ea typeface="Exo"/>
              <a:cs typeface="Exo"/>
              <a:sym typeface="Exo"/>
            </a:endParaRPr>
          </a:p>
        </p:txBody>
      </p:sp>
    </p:spTree>
    <p:extLst>
      <p:ext uri="{BB962C8B-B14F-4D97-AF65-F5344CB8AC3E}">
        <p14:creationId xmlns:p14="http://schemas.microsoft.com/office/powerpoint/2010/main" val="981054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g2a6596e56bc_0_0"/>
          <p:cNvSpPr txBox="1"/>
          <p:nvPr/>
        </p:nvSpPr>
        <p:spPr>
          <a:xfrm>
            <a:off x="230563" y="457200"/>
            <a:ext cx="11332200" cy="763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chemeClr val="dk1"/>
              </a:buClr>
              <a:buSzPts val="4000"/>
              <a:buFont typeface="Arial"/>
              <a:buNone/>
            </a:pPr>
            <a:r>
              <a:rPr lang="en-US" sz="3000" b="1" i="0" u="none" strike="noStrike" cap="none">
                <a:solidFill>
                  <a:srgbClr val="E2262D"/>
                </a:solidFill>
                <a:latin typeface="Exo"/>
                <a:ea typeface="Exo"/>
                <a:cs typeface="Exo"/>
                <a:sym typeface="Exo"/>
              </a:rPr>
              <a:t>PROCESS </a:t>
            </a:r>
            <a:r>
              <a:rPr lang="en-US" sz="3000" b="1" i="0" u="none" strike="noStrike" cap="none">
                <a:solidFill>
                  <a:schemeClr val="dk1"/>
                </a:solidFill>
                <a:latin typeface="Exo"/>
                <a:ea typeface="Exo"/>
                <a:cs typeface="Exo"/>
                <a:sym typeface="Exo"/>
              </a:rPr>
              <a:t>ANALYSIS</a:t>
            </a:r>
            <a:endParaRPr sz="3000" b="1" i="0" u="none" strike="noStrike" cap="none">
              <a:solidFill>
                <a:schemeClr val="dk1"/>
              </a:solidFill>
              <a:latin typeface="Exo"/>
              <a:ea typeface="Exo"/>
              <a:cs typeface="Exo"/>
              <a:sym typeface="Exo"/>
            </a:endParaRPr>
          </a:p>
        </p:txBody>
      </p:sp>
      <p:graphicFrame>
        <p:nvGraphicFramePr>
          <p:cNvPr id="5" name="Diagram 4">
            <a:extLst>
              <a:ext uri="{FF2B5EF4-FFF2-40B4-BE49-F238E27FC236}">
                <a16:creationId xmlns:a16="http://schemas.microsoft.com/office/drawing/2014/main" id="{10334AD9-BDA7-9747-FAF3-DD0CD5C2F864}"/>
              </a:ext>
            </a:extLst>
          </p:cNvPr>
          <p:cNvGraphicFramePr/>
          <p:nvPr>
            <p:extLst>
              <p:ext uri="{D42A27DB-BD31-4B8C-83A1-F6EECF244321}">
                <p14:modId xmlns:p14="http://schemas.microsoft.com/office/powerpoint/2010/main" val="1399273215"/>
              </p:ext>
            </p:extLst>
          </p:nvPr>
        </p:nvGraphicFramePr>
        <p:xfrm>
          <a:off x="1119351" y="1430907"/>
          <a:ext cx="9953297" cy="43287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g2a6596e56bc_0_908"/>
          <p:cNvSpPr txBox="1"/>
          <p:nvPr/>
        </p:nvSpPr>
        <p:spPr>
          <a:xfrm>
            <a:off x="230563" y="457200"/>
            <a:ext cx="11332200" cy="763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chemeClr val="dk1"/>
              </a:buClr>
              <a:buSzPts val="4000"/>
              <a:buFont typeface="Arial"/>
              <a:buNone/>
            </a:pPr>
            <a:r>
              <a:rPr lang="en-US" sz="3000" b="1" i="0" u="none" strike="noStrike" cap="none" dirty="0">
                <a:solidFill>
                  <a:srgbClr val="E2262D"/>
                </a:solidFill>
                <a:latin typeface="Exo"/>
                <a:ea typeface="Exo"/>
                <a:cs typeface="Exo"/>
                <a:sym typeface="Exo"/>
              </a:rPr>
              <a:t>VÍ DỤ:</a:t>
            </a:r>
            <a:endParaRPr sz="3000" b="1" i="0" u="none" strike="noStrike" cap="none" dirty="0">
              <a:solidFill>
                <a:schemeClr val="dk1"/>
              </a:solidFill>
              <a:latin typeface="Exo"/>
              <a:ea typeface="Exo"/>
              <a:cs typeface="Exo"/>
              <a:sym typeface="Exo"/>
            </a:endParaRPr>
          </a:p>
        </p:txBody>
      </p:sp>
      <p:pic>
        <p:nvPicPr>
          <p:cNvPr id="486" name="Google Shape;486;g2a6596e56bc_0_908"/>
          <p:cNvPicPr preferRelativeResize="0"/>
          <p:nvPr/>
        </p:nvPicPr>
        <p:blipFill rotWithShape="1">
          <a:blip r:embed="rId3">
            <a:alphaModFix/>
          </a:blip>
          <a:srcRect/>
          <a:stretch/>
        </p:blipFill>
        <p:spPr>
          <a:xfrm>
            <a:off x="6899525" y="3825975"/>
            <a:ext cx="5131925" cy="2587975"/>
          </a:xfrm>
          <a:prstGeom prst="rect">
            <a:avLst/>
          </a:prstGeom>
          <a:noFill/>
          <a:ln>
            <a:noFill/>
          </a:ln>
        </p:spPr>
      </p:pic>
      <p:sp>
        <p:nvSpPr>
          <p:cNvPr id="487" name="Google Shape;487;g2a6596e56bc_0_908"/>
          <p:cNvSpPr txBox="1"/>
          <p:nvPr/>
        </p:nvSpPr>
        <p:spPr>
          <a:xfrm>
            <a:off x="581250" y="1122725"/>
            <a:ext cx="11029500" cy="70785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700" b="0" i="0" u="none" strike="noStrike" cap="none" dirty="0" err="1">
                <a:solidFill>
                  <a:srgbClr val="000000"/>
                </a:solidFill>
                <a:latin typeface="Exo Medium"/>
                <a:ea typeface="Exo Medium"/>
                <a:cs typeface="Exo Medium"/>
                <a:sym typeface="Exo Medium"/>
              </a:rPr>
              <a:t>Dữ</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liệu</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thông</a:t>
            </a:r>
            <a:r>
              <a:rPr lang="en-US" sz="1700" dirty="0">
                <a:latin typeface="Exo Medium"/>
                <a:ea typeface="Exo Medium"/>
                <a:cs typeface="Exo Medium"/>
                <a:sym typeface="Exo Medium"/>
              </a:rPr>
              <a:t> tin </a:t>
            </a:r>
            <a:r>
              <a:rPr lang="en-US" sz="1700" dirty="0" err="1">
                <a:latin typeface="Exo Medium"/>
                <a:ea typeface="Exo Medium"/>
                <a:cs typeface="Exo Medium"/>
                <a:sym typeface="Exo Medium"/>
              </a:rPr>
              <a:t>học</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viên</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tham</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gia</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trải</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nghiệm</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tại</a:t>
            </a:r>
            <a:r>
              <a:rPr lang="en-US" sz="1700" dirty="0">
                <a:latin typeface="Exo Medium"/>
                <a:ea typeface="Exo Medium"/>
                <a:cs typeface="Exo Medium"/>
                <a:sym typeface="Exo Medium"/>
              </a:rPr>
              <a:t> </a:t>
            </a:r>
            <a:r>
              <a:rPr lang="en-US" sz="1700" dirty="0" err="1">
                <a:latin typeface="Exo Medium"/>
                <a:ea typeface="Exo Medium"/>
                <a:cs typeface="Exo Medium"/>
                <a:sym typeface="Exo Medium"/>
              </a:rPr>
              <a:t>MindX</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Hãy</a:t>
            </a:r>
            <a:r>
              <a:rPr lang="en-US" sz="1700" b="0" i="0" u="none" strike="noStrike" cap="none" dirty="0">
                <a:solidFill>
                  <a:srgbClr val="000000"/>
                </a:solidFill>
                <a:latin typeface="Exo Medium"/>
                <a:ea typeface="Exo Medium"/>
                <a:cs typeface="Exo Medium"/>
                <a:sym typeface="Exo Medium"/>
              </a:rPr>
              <a:t> phần </a:t>
            </a:r>
            <a:r>
              <a:rPr lang="en-US" sz="1700" b="0" i="0" u="none" strike="noStrike" cap="none" dirty="0" err="1">
                <a:solidFill>
                  <a:srgbClr val="000000"/>
                </a:solidFill>
                <a:latin typeface="Exo Medium"/>
                <a:ea typeface="Exo Medium"/>
                <a:cs typeface="Exo Medium"/>
                <a:sym typeface="Exo Medium"/>
              </a:rPr>
              <a:t>tích</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thống</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kê</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dữ</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liệu</a:t>
            </a:r>
            <a:r>
              <a:rPr lang="en-US" sz="1700" b="0" i="0" u="none" strike="noStrike" cap="none" dirty="0">
                <a:solidFill>
                  <a:srgbClr val="000000"/>
                </a:solidFill>
                <a:latin typeface="Exo Medium"/>
                <a:ea typeface="Exo Medium"/>
                <a:cs typeface="Exo Medium"/>
                <a:sym typeface="Exo Medium"/>
              </a:rPr>
              <a:t> </a:t>
            </a:r>
            <a:r>
              <a:rPr lang="en-US" sz="1700" b="0" i="0" u="none" strike="noStrike" cap="none" dirty="0" err="1">
                <a:solidFill>
                  <a:srgbClr val="000000"/>
                </a:solidFill>
                <a:latin typeface="Exo Medium"/>
                <a:ea typeface="Exo Medium"/>
                <a:cs typeface="Exo Medium"/>
                <a:sym typeface="Exo Medium"/>
              </a:rPr>
              <a:t>này</a:t>
            </a:r>
            <a:r>
              <a:rPr lang="en-US" sz="1700" b="0" i="0" u="none" strike="noStrike" cap="none" dirty="0">
                <a:solidFill>
                  <a:srgbClr val="000000"/>
                </a:solidFill>
                <a:latin typeface="Exo Medium"/>
                <a:ea typeface="Exo Medium"/>
                <a:cs typeface="Exo Medium"/>
                <a:sym typeface="Exo Medium"/>
              </a:rPr>
              <a:t>:</a:t>
            </a:r>
            <a:endParaRPr sz="1700" b="1" i="1" u="none" strike="noStrike" cap="none" dirty="0">
              <a:solidFill>
                <a:srgbClr val="000000"/>
              </a:solidFill>
              <a:latin typeface="Exo"/>
              <a:ea typeface="Exo"/>
              <a:cs typeface="Exo"/>
              <a:sym typeface="Exo"/>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000000"/>
              </a:solidFill>
              <a:latin typeface="Exo Medium"/>
              <a:ea typeface="Exo Medium"/>
              <a:cs typeface="Exo Medium"/>
              <a:sym typeface="Exo Medium"/>
            </a:endParaRPr>
          </a:p>
        </p:txBody>
      </p:sp>
      <p:sp>
        <p:nvSpPr>
          <p:cNvPr id="2" name="Google Shape;487;g2a6596e56bc_0_908">
            <a:extLst>
              <a:ext uri="{FF2B5EF4-FFF2-40B4-BE49-F238E27FC236}">
                <a16:creationId xmlns:a16="http://schemas.microsoft.com/office/drawing/2014/main" id="{09300B63-C8C5-A60B-0B84-40CE6FFD8C25}"/>
              </a:ext>
            </a:extLst>
          </p:cNvPr>
          <p:cNvSpPr txBox="1"/>
          <p:nvPr/>
        </p:nvSpPr>
        <p:spPr>
          <a:xfrm>
            <a:off x="581250" y="1663102"/>
            <a:ext cx="1510309" cy="44624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700"/>
              <a:buFont typeface="Arial"/>
              <a:buNone/>
            </a:pPr>
            <a:r>
              <a:rPr lang="en-US" sz="1700" b="0" i="0" u="none" strike="noStrike" cap="none" dirty="0">
                <a:solidFill>
                  <a:srgbClr val="000000"/>
                </a:solidFill>
                <a:latin typeface="Exo Medium"/>
                <a:ea typeface="Exo Medium"/>
                <a:cs typeface="Exo Medium"/>
                <a:sym typeface="Exo Medium"/>
                <a:hlinkClick r:id="rId4"/>
              </a:rPr>
              <a:t>Link </a:t>
            </a:r>
            <a:r>
              <a:rPr lang="en-US" sz="1700" b="0" i="0" u="none" strike="noStrike" cap="none" dirty="0" err="1">
                <a:solidFill>
                  <a:srgbClr val="000000"/>
                </a:solidFill>
                <a:latin typeface="Exo Medium"/>
                <a:ea typeface="Exo Medium"/>
                <a:cs typeface="Exo Medium"/>
                <a:sym typeface="Exo Medium"/>
                <a:hlinkClick r:id="rId4"/>
              </a:rPr>
              <a:t>dữ</a:t>
            </a:r>
            <a:r>
              <a:rPr lang="en-US" sz="1700" b="0" i="0" u="none" strike="noStrike" cap="none" dirty="0">
                <a:solidFill>
                  <a:srgbClr val="000000"/>
                </a:solidFill>
                <a:latin typeface="Exo Medium"/>
                <a:ea typeface="Exo Medium"/>
                <a:cs typeface="Exo Medium"/>
                <a:sym typeface="Exo Medium"/>
                <a:hlinkClick r:id="rId4"/>
              </a:rPr>
              <a:t> </a:t>
            </a:r>
            <a:r>
              <a:rPr lang="en-US" sz="1700" b="0" i="0" u="none" strike="noStrike" cap="none" dirty="0" err="1">
                <a:solidFill>
                  <a:srgbClr val="000000"/>
                </a:solidFill>
                <a:latin typeface="Exo Medium"/>
                <a:ea typeface="Exo Medium"/>
                <a:cs typeface="Exo Medium"/>
                <a:sym typeface="Exo Medium"/>
                <a:hlinkClick r:id="rId4"/>
              </a:rPr>
              <a:t>liệu</a:t>
            </a:r>
            <a:endParaRPr sz="1700" b="0" i="0" u="none" strike="noStrike" cap="none" dirty="0">
              <a:solidFill>
                <a:srgbClr val="000000"/>
              </a:solidFill>
              <a:latin typeface="Exo Medium"/>
              <a:ea typeface="Exo Medium"/>
              <a:cs typeface="Exo Medium"/>
              <a:sym typeface="Ex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pic>
        <p:nvPicPr>
          <p:cNvPr id="504" name="Google Shape;504;g2316314bd5b_0_601"/>
          <p:cNvPicPr preferRelativeResize="0"/>
          <p:nvPr/>
        </p:nvPicPr>
        <p:blipFill rotWithShape="1">
          <a:blip r:embed="rId3">
            <a:alphaModFix/>
          </a:blip>
          <a:srcRect/>
          <a:stretch/>
        </p:blipFill>
        <p:spPr>
          <a:xfrm>
            <a:off x="0" y="0"/>
            <a:ext cx="4570876" cy="6858000"/>
          </a:xfrm>
          <a:prstGeom prst="rect">
            <a:avLst/>
          </a:prstGeom>
          <a:noFill/>
          <a:ln>
            <a:noFill/>
          </a:ln>
        </p:spPr>
      </p:pic>
      <p:sp>
        <p:nvSpPr>
          <p:cNvPr id="505" name="Google Shape;505;g2316314bd5b_0_60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17</a:t>
            </a:fld>
            <a:endParaRPr/>
          </a:p>
        </p:txBody>
      </p:sp>
      <p:sp>
        <p:nvSpPr>
          <p:cNvPr id="506" name="Google Shape;506;g2316314bd5b_0_601"/>
          <p:cNvSpPr/>
          <p:nvPr/>
        </p:nvSpPr>
        <p:spPr>
          <a:xfrm>
            <a:off x="4990248" y="2179370"/>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rgbClr val="E2262D"/>
              </a:buClr>
              <a:buSzPts val="1800"/>
              <a:buFont typeface="Exo"/>
              <a:buAutoNum type="arabicPeriod"/>
            </a:pPr>
            <a:r>
              <a:rPr lang="en-US" sz="1800" b="1" dirty="0">
                <a:solidFill>
                  <a:srgbClr val="E2262D"/>
                </a:solidFill>
                <a:latin typeface="Exo"/>
                <a:ea typeface="Exo"/>
                <a:cs typeface="Exo"/>
                <a:sym typeface="Exo"/>
              </a:rPr>
              <a:t>TỔNG QUAN VỀ NGÀNH DỮ LIỆU</a:t>
            </a:r>
            <a:endParaRPr sz="1800" b="1" dirty="0">
              <a:solidFill>
                <a:srgbClr val="E2262D"/>
              </a:solidFill>
              <a:latin typeface="Exo"/>
              <a:ea typeface="Exo"/>
              <a:cs typeface="Exo"/>
              <a:sym typeface="Exo"/>
            </a:endParaRPr>
          </a:p>
        </p:txBody>
      </p:sp>
      <p:sp>
        <p:nvSpPr>
          <p:cNvPr id="507" name="Google Shape;507;g2316314bd5b_0_601"/>
          <p:cNvSpPr/>
          <p:nvPr/>
        </p:nvSpPr>
        <p:spPr>
          <a:xfrm>
            <a:off x="4977545" y="3034745"/>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2.    CÁC VỊ TRÍ CÔNG VIỆC TRONG NGÀNH DỮ LIỆU</a:t>
            </a:r>
            <a:endParaRPr sz="1800" b="1" dirty="0">
              <a:solidFill>
                <a:srgbClr val="E31F26"/>
              </a:solidFill>
              <a:latin typeface="Exo"/>
              <a:ea typeface="Exo"/>
              <a:cs typeface="Exo"/>
              <a:sym typeface="Exo"/>
            </a:endParaRPr>
          </a:p>
        </p:txBody>
      </p:sp>
      <p:sp>
        <p:nvSpPr>
          <p:cNvPr id="508" name="Google Shape;508;g2316314bd5b_0_601"/>
          <p:cNvSpPr/>
          <p:nvPr/>
        </p:nvSpPr>
        <p:spPr>
          <a:xfrm>
            <a:off x="4966720" y="3890120"/>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rgbClr val="E2262D"/>
                </a:solidFill>
                <a:latin typeface="Exo"/>
                <a:ea typeface="Exo"/>
                <a:cs typeface="Exo"/>
                <a:sym typeface="Exo"/>
              </a:rPr>
              <a:t>3.    CÁC KỸ NĂNG CẦN CÓ ĐỂ TRỞ THÀNH DA</a:t>
            </a:r>
            <a:endParaRPr sz="1800" b="1" dirty="0">
              <a:solidFill>
                <a:srgbClr val="E2262D"/>
              </a:solidFill>
              <a:latin typeface="Exo"/>
              <a:ea typeface="Exo"/>
              <a:cs typeface="Exo"/>
              <a:sym typeface="Exo"/>
            </a:endParaRPr>
          </a:p>
        </p:txBody>
      </p:sp>
      <p:sp>
        <p:nvSpPr>
          <p:cNvPr id="509" name="Google Shape;509;g2316314bd5b_0_601"/>
          <p:cNvSpPr/>
          <p:nvPr/>
        </p:nvSpPr>
        <p:spPr>
          <a:xfrm>
            <a:off x="4990248" y="5607507"/>
            <a:ext cx="5876400" cy="648600"/>
          </a:xfrm>
          <a:prstGeom prst="roundRect">
            <a:avLst>
              <a:gd name="adj" fmla="val 16667"/>
            </a:avLst>
          </a:prstGeom>
          <a:solidFill>
            <a:srgbClr val="E2262D"/>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2262D"/>
                </a:solidFill>
                <a:latin typeface="Exo"/>
                <a:ea typeface="Exo"/>
                <a:cs typeface="Exo"/>
                <a:sym typeface="Exo"/>
              </a:rPr>
              <a:t>  </a:t>
            </a:r>
            <a:r>
              <a:rPr lang="en-US" sz="1800" b="1" dirty="0">
                <a:solidFill>
                  <a:schemeClr val="bg1"/>
                </a:solidFill>
                <a:latin typeface="Exo"/>
                <a:ea typeface="Exo"/>
                <a:cs typeface="Exo"/>
                <a:sym typeface="Exo"/>
              </a:rPr>
              <a:t>5.    Q&amp;A</a:t>
            </a:r>
            <a:endParaRPr sz="1800" b="1" dirty="0">
              <a:solidFill>
                <a:schemeClr val="bg1"/>
              </a:solidFill>
              <a:latin typeface="Exo"/>
              <a:ea typeface="Exo"/>
              <a:cs typeface="Exo"/>
              <a:sym typeface="Exo"/>
            </a:endParaRPr>
          </a:p>
        </p:txBody>
      </p:sp>
      <p:sp>
        <p:nvSpPr>
          <p:cNvPr id="510" name="Google Shape;510;g2316314bd5b_0_601"/>
          <p:cNvSpPr txBox="1"/>
          <p:nvPr/>
        </p:nvSpPr>
        <p:spPr>
          <a:xfrm>
            <a:off x="4861245" y="1196570"/>
            <a:ext cx="65478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Nội dung buổi học</a:t>
            </a:r>
            <a:endParaRPr sz="4000" b="1" i="0" u="none" strike="noStrike" cap="none">
              <a:solidFill>
                <a:schemeClr val="dk1"/>
              </a:solidFill>
              <a:latin typeface="Exo"/>
              <a:ea typeface="Exo"/>
              <a:cs typeface="Exo"/>
              <a:sym typeface="Exo"/>
            </a:endParaRPr>
          </a:p>
        </p:txBody>
      </p:sp>
      <p:sp>
        <p:nvSpPr>
          <p:cNvPr id="2" name="Google Shape;508;g2316314bd5b_0_601">
            <a:extLst>
              <a:ext uri="{FF2B5EF4-FFF2-40B4-BE49-F238E27FC236}">
                <a16:creationId xmlns:a16="http://schemas.microsoft.com/office/drawing/2014/main" id="{BB68D10D-8F13-55CD-ABD0-371A4E764CA9}"/>
              </a:ext>
            </a:extLst>
          </p:cNvPr>
          <p:cNvSpPr/>
          <p:nvPr/>
        </p:nvSpPr>
        <p:spPr>
          <a:xfrm>
            <a:off x="4990248" y="4752132"/>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rgbClr val="E2262D"/>
                </a:solidFill>
                <a:latin typeface="Exo"/>
                <a:ea typeface="Exo"/>
                <a:cs typeface="Exo"/>
                <a:sym typeface="Exo"/>
              </a:rPr>
              <a:t>4.    QUY TRÌNH PHÂN TÍCH DỮ LIỆU</a:t>
            </a:r>
            <a:endParaRPr sz="1800" b="1" dirty="0">
              <a:solidFill>
                <a:srgbClr val="E2262D"/>
              </a:solidFill>
              <a:latin typeface="Exo"/>
              <a:ea typeface="Exo"/>
              <a:cs typeface="Exo"/>
              <a:sym typeface="Exo"/>
            </a:endParaRPr>
          </a:p>
        </p:txBody>
      </p:sp>
    </p:spTree>
    <p:extLst>
      <p:ext uri="{BB962C8B-B14F-4D97-AF65-F5344CB8AC3E}">
        <p14:creationId xmlns:p14="http://schemas.microsoft.com/office/powerpoint/2010/main" val="2309340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515" name="Google Shape;515;p65"/>
          <p:cNvPicPr preferRelativeResize="0"/>
          <p:nvPr/>
        </p:nvPicPr>
        <p:blipFill rotWithShape="1">
          <a:blip r:embed="rId3">
            <a:alphaModFix/>
          </a:blip>
          <a:srcRect/>
          <a:stretch/>
        </p:blipFill>
        <p:spPr>
          <a:xfrm>
            <a:off x="21841" y="0"/>
            <a:ext cx="12246359" cy="6913347"/>
          </a:xfrm>
          <a:prstGeom prst="rect">
            <a:avLst/>
          </a:prstGeom>
          <a:noFill/>
          <a:ln>
            <a:noFill/>
          </a:ln>
        </p:spPr>
      </p:pic>
      <p:pic>
        <p:nvPicPr>
          <p:cNvPr id="516" name="Google Shape;516;p65"/>
          <p:cNvPicPr preferRelativeResize="0"/>
          <p:nvPr/>
        </p:nvPicPr>
        <p:blipFill rotWithShape="1">
          <a:blip r:embed="rId4">
            <a:alphaModFix/>
          </a:blip>
          <a:srcRect/>
          <a:stretch/>
        </p:blipFill>
        <p:spPr>
          <a:xfrm rot="10800000">
            <a:off x="8915400" y="457201"/>
            <a:ext cx="4724400" cy="1939200"/>
          </a:xfrm>
          <a:prstGeom prst="rect">
            <a:avLst/>
          </a:prstGeom>
          <a:noFill/>
          <a:ln>
            <a:noFill/>
          </a:ln>
        </p:spPr>
      </p:pic>
      <p:sp>
        <p:nvSpPr>
          <p:cNvPr id="517" name="Google Shape;517;p65"/>
          <p:cNvSpPr/>
          <p:nvPr/>
        </p:nvSpPr>
        <p:spPr>
          <a:xfrm>
            <a:off x="3229303" y="3063087"/>
            <a:ext cx="6293070" cy="11695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000"/>
              <a:buFont typeface="Arial"/>
              <a:buNone/>
            </a:pPr>
            <a:r>
              <a:rPr lang="en-US" sz="7000" b="1" i="0" u="none" strike="noStrike" cap="none" dirty="0">
                <a:solidFill>
                  <a:schemeClr val="lt1"/>
                </a:solidFill>
                <a:latin typeface="Exo"/>
                <a:ea typeface="Exo"/>
                <a:cs typeface="Exo"/>
                <a:sym typeface="Exo"/>
              </a:rPr>
              <a:t>TRẢI NGHIỆM</a:t>
            </a:r>
            <a:endParaRPr lang="en-US" sz="1400" b="0" i="0" u="none" strike="noStrike" cap="none" dirty="0">
              <a:solidFill>
                <a:srgbClr val="000000"/>
              </a:solidFill>
              <a:latin typeface="Arial"/>
              <a:ea typeface="Arial"/>
              <a:cs typeface="Arial"/>
              <a:sym typeface="Arial"/>
            </a:endParaRPr>
          </a:p>
        </p:txBody>
      </p:sp>
      <p:pic>
        <p:nvPicPr>
          <p:cNvPr id="518" name="Google Shape;518;p65"/>
          <p:cNvPicPr preferRelativeResize="0"/>
          <p:nvPr/>
        </p:nvPicPr>
        <p:blipFill rotWithShape="1">
          <a:blip r:embed="rId5">
            <a:alphaModFix/>
          </a:blip>
          <a:srcRect/>
          <a:stretch/>
        </p:blipFill>
        <p:spPr>
          <a:xfrm>
            <a:off x="10439400" y="333768"/>
            <a:ext cx="1322658" cy="588062"/>
          </a:xfrm>
          <a:prstGeom prst="rect">
            <a:avLst/>
          </a:prstGeom>
          <a:noFill/>
          <a:ln>
            <a:noFill/>
          </a:ln>
        </p:spPr>
      </p:pic>
      <p:pic>
        <p:nvPicPr>
          <p:cNvPr id="519" name="Google Shape;519;p65"/>
          <p:cNvPicPr preferRelativeResize="0"/>
          <p:nvPr/>
        </p:nvPicPr>
        <p:blipFill rotWithShape="1">
          <a:blip r:embed="rId4">
            <a:alphaModFix/>
          </a:blip>
          <a:srcRect/>
          <a:stretch/>
        </p:blipFill>
        <p:spPr>
          <a:xfrm>
            <a:off x="1672015" y="4005968"/>
            <a:ext cx="7319585" cy="3004432"/>
          </a:xfrm>
          <a:prstGeom prst="rect">
            <a:avLst/>
          </a:prstGeom>
          <a:noFill/>
          <a:ln>
            <a:noFill/>
          </a:ln>
        </p:spPr>
      </p:pic>
    </p:spTree>
    <p:extLst>
      <p:ext uri="{BB962C8B-B14F-4D97-AF65-F5344CB8AC3E}">
        <p14:creationId xmlns:p14="http://schemas.microsoft.com/office/powerpoint/2010/main" val="18792867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pic>
        <p:nvPicPr>
          <p:cNvPr id="567" name="Google Shape;567;g27f8078d99c_3_852"/>
          <p:cNvPicPr preferRelativeResize="0"/>
          <p:nvPr/>
        </p:nvPicPr>
        <p:blipFill rotWithShape="1">
          <a:blip r:embed="rId3">
            <a:alphaModFix/>
          </a:blip>
          <a:srcRect/>
          <a:stretch/>
        </p:blipFill>
        <p:spPr>
          <a:xfrm flipH="1">
            <a:off x="8445000" y="1285050"/>
            <a:ext cx="2991925" cy="3019925"/>
          </a:xfrm>
          <a:prstGeom prst="rect">
            <a:avLst/>
          </a:prstGeom>
          <a:noFill/>
          <a:ln>
            <a:noFill/>
          </a:ln>
        </p:spPr>
      </p:pic>
      <p:sp>
        <p:nvSpPr>
          <p:cNvPr id="568" name="Google Shape;568;g27f8078d99c_3_852"/>
          <p:cNvSpPr txBox="1"/>
          <p:nvPr/>
        </p:nvSpPr>
        <p:spPr>
          <a:xfrm>
            <a:off x="509152" y="963818"/>
            <a:ext cx="8390400" cy="56784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chemeClr val="dk1"/>
              </a:buClr>
              <a:buSzPts val="1100"/>
              <a:buFont typeface="Arial"/>
              <a:buNone/>
            </a:pPr>
            <a:r>
              <a:rPr lang="en-US" sz="1700" b="0" i="0" u="none" strike="noStrike" cap="none" dirty="0" err="1">
                <a:solidFill>
                  <a:schemeClr val="dk1"/>
                </a:solidFill>
                <a:latin typeface="Exo Medium"/>
                <a:ea typeface="Exo Medium"/>
                <a:cs typeface="Exo Medium"/>
                <a:sym typeface="Exo Medium"/>
              </a:rPr>
              <a:t>Dữ</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liệu</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của</a:t>
            </a:r>
            <a:r>
              <a:rPr lang="en-US" sz="1700" b="0" i="0" u="none" strike="noStrike" cap="none" dirty="0">
                <a:solidFill>
                  <a:schemeClr val="dk1"/>
                </a:solidFill>
                <a:latin typeface="Exo Medium"/>
                <a:ea typeface="Exo Medium"/>
                <a:cs typeface="Exo Medium"/>
                <a:sym typeface="Exo Medium"/>
              </a:rPr>
              <a:t> 1 </a:t>
            </a:r>
            <a:r>
              <a:rPr lang="en-US" sz="1700" b="0" i="0" u="none" strike="noStrike" cap="none" dirty="0" err="1">
                <a:solidFill>
                  <a:schemeClr val="dk1"/>
                </a:solidFill>
                <a:latin typeface="Exo Medium"/>
                <a:ea typeface="Exo Medium"/>
                <a:cs typeface="Exo Medium"/>
                <a:sym typeface="Exo Medium"/>
              </a:rPr>
              <a:t>công</a:t>
            </a:r>
            <a:r>
              <a:rPr lang="en-US" sz="1700" b="0" i="0" u="none" strike="noStrike" cap="none" dirty="0">
                <a:solidFill>
                  <a:schemeClr val="dk1"/>
                </a:solidFill>
                <a:latin typeface="Exo Medium"/>
                <a:ea typeface="Exo Medium"/>
                <a:cs typeface="Exo Medium"/>
                <a:sym typeface="Exo Medium"/>
              </a:rPr>
              <a:t> ty </a:t>
            </a:r>
            <a:r>
              <a:rPr lang="en-US" sz="1700" b="0" i="0" u="none" strike="noStrike" cap="none" dirty="0" err="1">
                <a:solidFill>
                  <a:schemeClr val="dk1"/>
                </a:solidFill>
                <a:latin typeface="Exo Medium"/>
                <a:ea typeface="Exo Medium"/>
                <a:cs typeface="Exo Medium"/>
                <a:sym typeface="Exo Medium"/>
              </a:rPr>
              <a:t>kinh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doanh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về</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văn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phòng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phẩm</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và</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công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nghệ</a:t>
            </a:r>
            <a:r>
              <a:rPr lang="en-US" sz="1700" b="0" i="0" u="none" strike="noStrike" cap="none" dirty="0">
                <a:solidFill>
                  <a:schemeClr val="dk1"/>
                </a:solidFill>
                <a:latin typeface="Exo Medium"/>
                <a:ea typeface="Exo Medium"/>
                <a:cs typeface="Exo Medium"/>
                <a:sym typeface="Exo Medium"/>
              </a:rPr>
              <a:t>. </a:t>
            </a: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chemeClr val="dk1"/>
              </a:buClr>
              <a:buSzPts val="1100"/>
              <a:buFont typeface="Arial"/>
              <a:buNone/>
            </a:pP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rgbClr val="000000"/>
              </a:buClr>
              <a:buSzPts val="1700"/>
              <a:buFont typeface="Arial"/>
              <a:buNone/>
            </a:pPr>
            <a:r>
              <a:rPr lang="en-US" sz="1700" b="0" i="0" u="none" strike="noStrike" cap="none" dirty="0">
                <a:solidFill>
                  <a:schemeClr val="dk1"/>
                </a:solidFill>
                <a:latin typeface="Exo Medium"/>
                <a:ea typeface="Exo Medium"/>
                <a:cs typeface="Exo Medium"/>
                <a:sym typeface="Exo Medium"/>
              </a:rPr>
              <a:t>Sau </a:t>
            </a:r>
            <a:r>
              <a:rPr lang="en-US" sz="1700" b="0" i="0" u="none" strike="noStrike" cap="none" dirty="0" err="1">
                <a:solidFill>
                  <a:schemeClr val="dk1"/>
                </a:solidFill>
                <a:latin typeface="Exo Medium"/>
                <a:ea typeface="Exo Medium"/>
                <a:cs typeface="Exo Medium"/>
                <a:sym typeface="Exo Medium"/>
              </a:rPr>
              <a:t>khi</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được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cố</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vấn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tư</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vấn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về</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việc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nên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có</a:t>
            </a:r>
            <a:r>
              <a:rPr lang="en-US" sz="1700" b="0" i="0" u="none" strike="noStrike" cap="none" dirty="0">
                <a:solidFill>
                  <a:schemeClr val="dk1"/>
                </a:solidFill>
                <a:latin typeface="Exo Medium"/>
                <a:ea typeface="Exo Medium"/>
                <a:cs typeface="Exo Medium"/>
                <a:sym typeface="Exo Medium"/>
              </a:rPr>
              <a:t> data-driven. Công ty </a:t>
            </a:r>
            <a:r>
              <a:rPr lang="en-US" sz="1700" b="0" i="0" u="none" strike="noStrike" cap="none" dirty="0" err="1">
                <a:solidFill>
                  <a:schemeClr val="dk1"/>
                </a:solidFill>
                <a:latin typeface="Exo Medium"/>
                <a:ea typeface="Exo Medium"/>
                <a:cs typeface="Exo Medium"/>
                <a:sym typeface="Exo Medium"/>
              </a:rPr>
              <a:t>đã</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thu</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thập</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dữ</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liệu</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từ</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năm</a:t>
            </a:r>
            <a:r>
              <a:rPr lang="en-US" sz="1700" b="0" i="0" u="none" strike="noStrike" cap="none" dirty="0">
                <a:solidFill>
                  <a:schemeClr val="dk1"/>
                </a:solidFill>
                <a:latin typeface="Exo Medium"/>
                <a:ea typeface="Exo Medium"/>
                <a:cs typeface="Exo Medium"/>
                <a:sym typeface="Exo Medium"/>
              </a:rPr>
              <a:t> 2014 - 2017 </a:t>
            </a:r>
            <a:r>
              <a:rPr lang="en-US" sz="1700" b="0" i="0" u="none" strike="noStrike" cap="none" dirty="0" err="1">
                <a:solidFill>
                  <a:schemeClr val="dk1"/>
                </a:solidFill>
                <a:latin typeface="Exo Medium"/>
                <a:ea typeface="Exo Medium"/>
                <a:cs typeface="Exo Medium"/>
                <a:sym typeface="Exo Medium"/>
              </a:rPr>
              <a:t>trong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quá</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trình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vận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hành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gồm</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các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thông</a:t>
            </a:r>
            <a:r>
              <a:rPr lang="en-US" sz="1700" b="0" i="0" u="none" strike="noStrike" cap="none" dirty="0">
                <a:solidFill>
                  <a:schemeClr val="dk1"/>
                </a:solidFill>
                <a:latin typeface="Exo Medium"/>
                <a:ea typeface="Exo Medium"/>
                <a:cs typeface="Exo Medium"/>
                <a:sym typeface="Exo Medium"/>
              </a:rPr>
              <a:t> tin </a:t>
            </a:r>
            <a:r>
              <a:rPr lang="en-US" sz="1700" b="0" i="0" u="none" strike="noStrike" cap="none" dirty="0" err="1">
                <a:solidFill>
                  <a:schemeClr val="dk1"/>
                </a:solidFill>
                <a:latin typeface="Exo Medium"/>
                <a:ea typeface="Exo Medium"/>
                <a:cs typeface="Exo Medium"/>
                <a:sym typeface="Exo Medium"/>
              </a:rPr>
              <a:t>trong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đơn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đặt</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hàng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của</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các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khách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hàng</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được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ghi</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lại</a:t>
            </a:r>
            <a:r>
              <a:rPr lang="en-US" sz="1700" b="0" i="0" u="none" strike="noStrike" cap="none" dirty="0">
                <a:solidFill>
                  <a:schemeClr val="dk1"/>
                </a:solidFill>
                <a:latin typeface="Exo Medium"/>
                <a:ea typeface="Exo Medium"/>
                <a:cs typeface="Exo Medium"/>
                <a:sym typeface="Exo Medium"/>
              </a:rPr>
              <a:t>. </a:t>
            </a: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rgbClr val="000000"/>
              </a:buClr>
              <a:buSzPts val="1700"/>
              <a:buFont typeface="Arial"/>
              <a:buNone/>
            </a:pPr>
            <a:r>
              <a:rPr lang="en-US" sz="1700" b="0" i="0" u="none" strike="noStrike" cap="none" dirty="0" err="1">
                <a:solidFill>
                  <a:schemeClr val="dk1"/>
                </a:solidFill>
                <a:latin typeface="Exo Medium"/>
                <a:ea typeface="Exo Medium"/>
                <a:cs typeface="Exo Medium"/>
                <a:sym typeface="Exo Medium"/>
              </a:rPr>
              <a:t>Với</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vai</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trò</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là</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một</a:t>
            </a:r>
            <a:r>
              <a:rPr lang="en-US" sz="1700" b="0" i="0" u="none" strike="noStrike" cap="none" dirty="0">
                <a:solidFill>
                  <a:schemeClr val="dk1"/>
                </a:solidFill>
                <a:latin typeface="Exo Medium"/>
                <a:ea typeface="Exo Medium"/>
                <a:cs typeface="Exo Medium"/>
                <a:sym typeface="Exo Medium"/>
              </a:rPr>
              <a:t> Data Analyst, </a:t>
            </a:r>
            <a:r>
              <a:rPr lang="en-US" sz="1700" b="0" i="0" u="none" strike="noStrike" cap="none" dirty="0" err="1">
                <a:solidFill>
                  <a:schemeClr val="dk1"/>
                </a:solidFill>
                <a:latin typeface="Exo Medium"/>
                <a:ea typeface="Exo Medium"/>
                <a:cs typeface="Exo Medium"/>
                <a:sym typeface="Exo Medium"/>
              </a:rPr>
              <a:t>bạn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hãy</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phân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tích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bộ</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dữ</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liệu</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trên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để</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biết</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về</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tình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hình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kinh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doanh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của</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công</a:t>
            </a:r>
            <a:r>
              <a:rPr lang="en-US" sz="1700" b="0" i="0" u="none" strike="noStrike" cap="none" dirty="0">
                <a:solidFill>
                  <a:schemeClr val="dk1"/>
                </a:solidFill>
                <a:latin typeface="Exo Medium"/>
                <a:ea typeface="Exo Medium"/>
                <a:cs typeface="Exo Medium"/>
                <a:sym typeface="Exo Medium"/>
              </a:rPr>
              <a:t> ty. </a:t>
            </a: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rgbClr val="000000"/>
              </a:buClr>
              <a:buSzPts val="1700"/>
              <a:buFont typeface="Arial"/>
              <a:buNone/>
            </a:pPr>
            <a:r>
              <a:rPr lang="en-US" sz="1700" b="0" i="0" u="none" strike="noStrike" cap="none" dirty="0">
                <a:solidFill>
                  <a:schemeClr val="dk1"/>
                </a:solidFill>
                <a:latin typeface="Exo Medium"/>
                <a:ea typeface="Exo Medium"/>
                <a:cs typeface="Exo Medium"/>
                <a:sym typeface="Exo Medium"/>
              </a:rPr>
              <a:t>Sau </a:t>
            </a:r>
            <a:r>
              <a:rPr lang="en-US" sz="1700" b="0" i="0" u="none" strike="noStrike" cap="none" dirty="0" err="1">
                <a:solidFill>
                  <a:schemeClr val="dk1"/>
                </a:solidFill>
                <a:latin typeface="Exo Medium"/>
                <a:ea typeface="Exo Medium"/>
                <a:cs typeface="Exo Medium"/>
                <a:sym typeface="Exo Medium"/>
              </a:rPr>
              <a:t>đó</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đưa</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ra</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các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đề</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xuất</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chiến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lược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cho</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công</a:t>
            </a:r>
            <a:r>
              <a:rPr lang="en-US" sz="1700" b="0" i="0" u="none" strike="noStrike" cap="none" dirty="0">
                <a:solidFill>
                  <a:schemeClr val="dk1"/>
                </a:solidFill>
                <a:latin typeface="Exo Medium"/>
                <a:ea typeface="Exo Medium"/>
                <a:cs typeface="Exo Medium"/>
                <a:sym typeface="Exo Medium"/>
              </a:rPr>
              <a:t> ty </a:t>
            </a:r>
            <a:r>
              <a:rPr lang="en-US" sz="1700" b="0" i="0" u="none" strike="noStrike" cap="none" dirty="0" err="1">
                <a:solidFill>
                  <a:schemeClr val="dk1"/>
                </a:solidFill>
                <a:latin typeface="Exo Medium"/>
                <a:ea typeface="Exo Medium"/>
                <a:cs typeface="Exo Medium"/>
                <a:sym typeface="Exo Medium"/>
              </a:rPr>
              <a:t>nhằm</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thúc</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đẩy</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doanh</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số</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lợi</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nhuận</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và</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giảm</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thiểu</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thua</a:t>
            </a:r>
            <a:r>
              <a:rPr lang="en-US" sz="1700" b="0" i="0" u="none" strike="noStrike" cap="none" dirty="0">
                <a:solidFill>
                  <a:schemeClr val="dk1"/>
                </a:solidFill>
                <a:latin typeface="Exo Medium"/>
                <a:ea typeface="Exo Medium"/>
                <a:cs typeface="Exo Medium"/>
                <a:sym typeface="Exo Medium"/>
              </a:rPr>
              <a:t> </a:t>
            </a:r>
            <a:r>
              <a:rPr lang="en-US" sz="1700" b="0" i="0" u="none" strike="noStrike" cap="none" dirty="0" err="1">
                <a:solidFill>
                  <a:schemeClr val="dk1"/>
                </a:solidFill>
                <a:latin typeface="Exo Medium"/>
                <a:ea typeface="Exo Medium"/>
                <a:cs typeface="Exo Medium"/>
                <a:sym typeface="Exo Medium"/>
              </a:rPr>
              <a:t>lỗ</a:t>
            </a:r>
            <a:r>
              <a:rPr lang="en-US" sz="1700" b="0" i="0" u="none" strike="noStrike" cap="none" dirty="0">
                <a:solidFill>
                  <a:schemeClr val="dk1"/>
                </a:solidFill>
                <a:latin typeface="Exo Medium"/>
                <a:ea typeface="Exo Medium"/>
                <a:cs typeface="Exo Medium"/>
                <a:sym typeface="Exo Medium"/>
              </a:rPr>
              <a:t>.</a:t>
            </a: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chemeClr val="dk1"/>
              </a:buClr>
              <a:buSzPts val="1700"/>
              <a:buFont typeface="Arial"/>
              <a:buNone/>
            </a:pPr>
            <a:r>
              <a:rPr lang="en-US" sz="1700" b="1" i="1" u="none" strike="noStrike" cap="none" dirty="0" err="1">
                <a:solidFill>
                  <a:schemeClr val="dk1"/>
                </a:solidFill>
                <a:latin typeface="Exo"/>
                <a:ea typeface="Exo"/>
                <a:cs typeface="Exo"/>
                <a:sym typeface="Exo"/>
              </a:rPr>
              <a:t>Bạn</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hãy</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kết</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nối</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bộ</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dữ</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liệu</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sau</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với</a:t>
            </a:r>
            <a:r>
              <a:rPr lang="en-US" sz="1700" b="1" i="1" u="none" strike="noStrike" cap="none" dirty="0">
                <a:solidFill>
                  <a:schemeClr val="dk1"/>
                </a:solidFill>
                <a:latin typeface="Exo"/>
                <a:ea typeface="Exo"/>
                <a:cs typeface="Exo"/>
                <a:sym typeface="Exo"/>
              </a:rPr>
              <a:t> Power BI, </a:t>
            </a:r>
            <a:r>
              <a:rPr lang="en-US" sz="1700" b="1" i="1" u="none" strike="noStrike" cap="none" dirty="0" err="1">
                <a:solidFill>
                  <a:schemeClr val="dk1"/>
                </a:solidFill>
                <a:latin typeface="Exo"/>
                <a:ea typeface="Exo"/>
                <a:cs typeface="Exo"/>
                <a:sym typeface="Exo"/>
              </a:rPr>
              <a:t>sau</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đó</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hãy</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vẽ</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các</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biểu</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đồ</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và</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phân</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tích</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các</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câu</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hỏi</a:t>
            </a:r>
            <a:r>
              <a:rPr lang="en-US" sz="1700" b="1" i="1" u="none" strike="noStrike" cap="none" dirty="0">
                <a:solidFill>
                  <a:schemeClr val="dk1"/>
                </a:solidFill>
                <a:latin typeface="Exo"/>
                <a:ea typeface="Exo"/>
                <a:cs typeface="Exo"/>
                <a:sym typeface="Exo"/>
              </a:rPr>
              <a:t>: </a:t>
            </a:r>
            <a:endParaRPr sz="1700" b="1" i="1" dirty="0">
              <a:solidFill>
                <a:schemeClr val="dk1"/>
              </a:solidFill>
              <a:latin typeface="Exo"/>
              <a:ea typeface="Exo"/>
              <a:cs typeface="Exo"/>
              <a:sym typeface="Exo"/>
            </a:endParaRPr>
          </a:p>
          <a:p>
            <a:pPr marL="457200" marR="0" lvl="0" indent="-336550" algn="l" rtl="0">
              <a:lnSpc>
                <a:spcPct val="100000"/>
              </a:lnSpc>
              <a:spcBef>
                <a:spcPts val="0"/>
              </a:spcBef>
              <a:spcAft>
                <a:spcPts val="0"/>
              </a:spcAft>
              <a:buClr>
                <a:schemeClr val="dk1"/>
              </a:buClr>
              <a:buSzPts val="1700"/>
              <a:buFont typeface="Exo"/>
              <a:buChar char="-"/>
            </a:pPr>
            <a:r>
              <a:rPr lang="en-US" sz="1700" b="1" i="1" dirty="0">
                <a:solidFill>
                  <a:schemeClr val="dk1"/>
                </a:solidFill>
                <a:latin typeface="Exo"/>
                <a:ea typeface="Exo"/>
                <a:cs typeface="Exo"/>
                <a:sym typeface="Exo"/>
              </a:rPr>
              <a:t>Cung </a:t>
            </a:r>
            <a:r>
              <a:rPr lang="en-US" sz="1700" b="1" i="1" dirty="0" err="1">
                <a:solidFill>
                  <a:schemeClr val="dk1"/>
                </a:solidFill>
                <a:latin typeface="Exo"/>
                <a:ea typeface="Exo"/>
                <a:cs typeface="Exo"/>
                <a:sym typeface="Exo"/>
              </a:rPr>
              <a:t>cấp</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các</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thông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số</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tổng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quan</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nhất</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cho</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công</a:t>
            </a:r>
            <a:r>
              <a:rPr lang="en-US" sz="1700" b="1" i="1" dirty="0">
                <a:solidFill>
                  <a:schemeClr val="dk1"/>
                </a:solidFill>
                <a:latin typeface="Exo"/>
                <a:ea typeface="Exo"/>
                <a:cs typeface="Exo"/>
                <a:sym typeface="Exo"/>
              </a:rPr>
              <a:t> ty, </a:t>
            </a:r>
            <a:r>
              <a:rPr lang="en-US" sz="1700" b="1" i="1" dirty="0" err="1">
                <a:solidFill>
                  <a:schemeClr val="dk1"/>
                </a:solidFill>
                <a:latin typeface="Exo"/>
                <a:ea typeface="Exo"/>
                <a:cs typeface="Exo"/>
                <a:sym typeface="Exo"/>
              </a:rPr>
              <a:t>ví</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dụ</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tổng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số</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khách</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hàng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tổng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doanh</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thu</a:t>
            </a:r>
            <a:r>
              <a:rPr lang="en-US" sz="1700" b="1" i="1" dirty="0">
                <a:solidFill>
                  <a:schemeClr val="dk1"/>
                </a:solidFill>
                <a:latin typeface="Exo"/>
                <a:ea typeface="Exo"/>
                <a:cs typeface="Exo"/>
                <a:sym typeface="Exo"/>
              </a:rPr>
              <a:t> (sale), </a:t>
            </a:r>
            <a:r>
              <a:rPr lang="en-US" sz="1700" b="1" i="1" dirty="0" err="1">
                <a:solidFill>
                  <a:schemeClr val="dk1"/>
                </a:solidFill>
                <a:latin typeface="Exo"/>
                <a:ea typeface="Exo"/>
                <a:cs typeface="Exo"/>
                <a:sym typeface="Exo"/>
              </a:rPr>
              <a:t>tổng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số</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đơn</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hàng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bán</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ra</a:t>
            </a:r>
            <a:endParaRPr sz="1700" b="1" i="1" dirty="0">
              <a:solidFill>
                <a:schemeClr val="dk1"/>
              </a:solidFill>
              <a:latin typeface="Exo"/>
              <a:ea typeface="Exo"/>
              <a:cs typeface="Exo"/>
              <a:sym typeface="Exo"/>
            </a:endParaRPr>
          </a:p>
          <a:p>
            <a:pPr marL="457200" marR="0" lvl="0" indent="-336550" algn="l" rtl="0">
              <a:lnSpc>
                <a:spcPct val="100000"/>
              </a:lnSpc>
              <a:spcBef>
                <a:spcPts val="0"/>
              </a:spcBef>
              <a:spcAft>
                <a:spcPts val="0"/>
              </a:spcAft>
              <a:buClr>
                <a:schemeClr val="dk1"/>
              </a:buClr>
              <a:buSzPts val="1700"/>
              <a:buFont typeface="Exo"/>
              <a:buChar char="-"/>
            </a:pPr>
            <a:r>
              <a:rPr lang="en-US" sz="1700" b="1" i="1" u="none" strike="noStrike" cap="none" dirty="0">
                <a:solidFill>
                  <a:schemeClr val="dk1"/>
                </a:solidFill>
                <a:latin typeface="Exo"/>
                <a:ea typeface="Exo"/>
                <a:cs typeface="Exo"/>
                <a:sym typeface="Exo"/>
              </a:rPr>
              <a:t>Category </a:t>
            </a:r>
            <a:r>
              <a:rPr lang="en-US" sz="1700" b="1" i="1" u="none" strike="noStrike" cap="none" dirty="0" err="1">
                <a:solidFill>
                  <a:schemeClr val="dk1"/>
                </a:solidFill>
                <a:latin typeface="Exo"/>
                <a:ea typeface="Exo"/>
                <a:cs typeface="Exo"/>
                <a:sym typeface="Exo"/>
              </a:rPr>
              <a:t>nào</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mang</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lại</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doanh</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số</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và</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lợi</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nhất</a:t>
            </a:r>
            <a:r>
              <a:rPr lang="en-US" sz="1700" b="1" i="1" u="none" strike="noStrike" cap="none" dirty="0">
                <a:solidFill>
                  <a:schemeClr val="dk1"/>
                </a:solidFill>
                <a:latin typeface="Exo"/>
                <a:ea typeface="Exo"/>
                <a:cs typeface="Exo"/>
                <a:sym typeface="Exo"/>
              </a:rPr>
              <a:t>. </a:t>
            </a:r>
            <a:endParaRPr sz="1700" b="1" i="1" u="none" strike="noStrike" cap="none" dirty="0">
              <a:solidFill>
                <a:schemeClr val="dk1"/>
              </a:solidFill>
              <a:latin typeface="Exo"/>
              <a:ea typeface="Exo"/>
              <a:cs typeface="Exo"/>
              <a:sym typeface="Exo"/>
            </a:endParaRPr>
          </a:p>
          <a:p>
            <a:pPr marL="457200" marR="0" lvl="0" indent="-336550" algn="l" rtl="0">
              <a:lnSpc>
                <a:spcPct val="100000"/>
              </a:lnSpc>
              <a:spcBef>
                <a:spcPts val="0"/>
              </a:spcBef>
              <a:spcAft>
                <a:spcPts val="0"/>
              </a:spcAft>
              <a:buClr>
                <a:schemeClr val="dk1"/>
              </a:buClr>
              <a:buSzPts val="1700"/>
              <a:buFont typeface="Exo"/>
              <a:buChar char="-"/>
            </a:pPr>
            <a:r>
              <a:rPr lang="en-US" sz="1700" b="1" i="1" u="none" strike="noStrike" cap="none" dirty="0" err="1">
                <a:solidFill>
                  <a:schemeClr val="dk1"/>
                </a:solidFill>
                <a:latin typeface="Exo"/>
                <a:ea typeface="Exo"/>
                <a:cs typeface="Exo"/>
                <a:sym typeface="Exo"/>
              </a:rPr>
              <a:t>Các</a:t>
            </a:r>
            <a:r>
              <a:rPr lang="en-US" sz="1700" b="1" i="1" u="none" strike="noStrike" cap="none" dirty="0">
                <a:solidFill>
                  <a:schemeClr val="dk1"/>
                </a:solidFill>
                <a:latin typeface="Exo"/>
                <a:ea typeface="Exo"/>
                <a:cs typeface="Exo"/>
                <a:sym typeface="Exo"/>
              </a:rPr>
              <a:t> subcategory </a:t>
            </a:r>
            <a:r>
              <a:rPr lang="en-US" sz="1700" b="1" i="1" u="none" strike="noStrike" cap="none" dirty="0" err="1">
                <a:solidFill>
                  <a:schemeClr val="dk1"/>
                </a:solidFill>
                <a:latin typeface="Exo"/>
                <a:ea typeface="Exo"/>
                <a:cs typeface="Exo"/>
                <a:sym typeface="Exo"/>
              </a:rPr>
              <a:t>n</a:t>
            </a:r>
            <a:r>
              <a:rPr lang="en-US" sz="1700" b="1" i="1" dirty="0" err="1">
                <a:solidFill>
                  <a:schemeClr val="dk1"/>
                </a:solidFill>
                <a:latin typeface="Exo"/>
                <a:ea typeface="Exo"/>
                <a:cs typeface="Exo"/>
                <a:sym typeface="Exo"/>
              </a:rPr>
              <a:t>ào</a:t>
            </a:r>
            <a:r>
              <a:rPr lang="en-US" sz="1700" b="1" i="1"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thuộc</a:t>
            </a:r>
            <a:r>
              <a:rPr lang="en-US" sz="1700" b="1" i="1" u="none" strike="noStrike" cap="none" dirty="0">
                <a:solidFill>
                  <a:schemeClr val="dk1"/>
                </a:solidFill>
                <a:latin typeface="Exo"/>
                <a:ea typeface="Exo"/>
                <a:cs typeface="Exo"/>
                <a:sym typeface="Exo"/>
              </a:rPr>
              <a:t> </a:t>
            </a:r>
            <a:r>
              <a:rPr lang="en-US" sz="1700" b="1" i="1" u="none" strike="noStrike" cap="none" dirty="0" err="1">
                <a:solidFill>
                  <a:schemeClr val="dk1"/>
                </a:solidFill>
                <a:latin typeface="Exo"/>
                <a:ea typeface="Exo"/>
                <a:cs typeface="Exo"/>
                <a:sym typeface="Exo"/>
              </a:rPr>
              <a:t>m</a:t>
            </a:r>
            <a:r>
              <a:rPr lang="en-US" sz="1700" b="1" i="1" dirty="0" err="1">
                <a:solidFill>
                  <a:schemeClr val="dk1"/>
                </a:solidFill>
                <a:latin typeface="Exo"/>
                <a:ea typeface="Exo"/>
                <a:cs typeface="Exo"/>
                <a:sym typeface="Exo"/>
              </a:rPr>
              <a:t>ỗi</a:t>
            </a:r>
            <a:r>
              <a:rPr lang="en-US" sz="1700" b="1" i="1" dirty="0">
                <a:solidFill>
                  <a:schemeClr val="dk1"/>
                </a:solidFill>
                <a:latin typeface="Exo"/>
                <a:ea typeface="Exo"/>
                <a:cs typeface="Exo"/>
                <a:sym typeface="Exo"/>
              </a:rPr>
              <a:t> </a:t>
            </a:r>
            <a:r>
              <a:rPr lang="en-US" sz="1700" b="1" i="1" u="none" strike="noStrike" cap="none" dirty="0">
                <a:solidFill>
                  <a:schemeClr val="dk1"/>
                </a:solidFill>
                <a:latin typeface="Exo"/>
                <a:ea typeface="Exo"/>
                <a:cs typeface="Exo"/>
                <a:sym typeface="Exo"/>
              </a:rPr>
              <a:t>category </a:t>
            </a:r>
            <a:r>
              <a:rPr lang="en-US" sz="1700" b="1" i="1" dirty="0" err="1">
                <a:solidFill>
                  <a:schemeClr val="dk1"/>
                </a:solidFill>
                <a:latin typeface="Exo"/>
                <a:ea typeface="Exo"/>
                <a:cs typeface="Exo"/>
                <a:sym typeface="Exo"/>
              </a:rPr>
              <a:t>mang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lại</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doanh</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số</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tốt</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nhất</a:t>
            </a:r>
            <a:endParaRPr sz="1700" b="1" i="1" dirty="0">
              <a:solidFill>
                <a:schemeClr val="dk1"/>
              </a:solidFill>
              <a:latin typeface="Exo"/>
              <a:ea typeface="Exo"/>
              <a:cs typeface="Exo"/>
              <a:sym typeface="Exo"/>
            </a:endParaRPr>
          </a:p>
          <a:p>
            <a:pPr marL="457200" marR="0" lvl="0" indent="-336550" algn="l" rtl="0">
              <a:lnSpc>
                <a:spcPct val="100000"/>
              </a:lnSpc>
              <a:spcBef>
                <a:spcPts val="0"/>
              </a:spcBef>
              <a:spcAft>
                <a:spcPts val="0"/>
              </a:spcAft>
              <a:buClr>
                <a:schemeClr val="dk1"/>
              </a:buClr>
              <a:buSzPts val="1700"/>
              <a:buFont typeface="Exo"/>
              <a:buChar char="-"/>
            </a:pPr>
            <a:r>
              <a:rPr lang="en-US" sz="1700" b="1" i="1" dirty="0" err="1">
                <a:solidFill>
                  <a:schemeClr val="dk1"/>
                </a:solidFill>
                <a:latin typeface="Exo"/>
                <a:ea typeface="Exo"/>
                <a:cs typeface="Exo"/>
                <a:sym typeface="Exo"/>
              </a:rPr>
              <a:t>Phân</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tích</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doanh</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số</a:t>
            </a:r>
            <a:r>
              <a:rPr lang="en-US" sz="1700" b="1" i="1" dirty="0">
                <a:solidFill>
                  <a:schemeClr val="dk1"/>
                </a:solidFill>
                <a:latin typeface="Exo"/>
                <a:ea typeface="Exo"/>
                <a:cs typeface="Exo"/>
                <a:sym typeface="Exo"/>
              </a:rPr>
              <a:t> (sale) </a:t>
            </a:r>
            <a:r>
              <a:rPr lang="en-US" sz="1700" b="1" i="1" dirty="0" err="1">
                <a:solidFill>
                  <a:schemeClr val="dk1"/>
                </a:solidFill>
                <a:latin typeface="Exo"/>
                <a:ea typeface="Exo"/>
                <a:cs typeface="Exo"/>
                <a:sym typeface="Exo"/>
              </a:rPr>
              <a:t>của</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công</a:t>
            </a:r>
            <a:r>
              <a:rPr lang="en-US" sz="1700" b="1" i="1" dirty="0">
                <a:solidFill>
                  <a:schemeClr val="dk1"/>
                </a:solidFill>
                <a:latin typeface="Exo"/>
                <a:ea typeface="Exo"/>
                <a:cs typeface="Exo"/>
                <a:sym typeface="Exo"/>
              </a:rPr>
              <a:t> ty </a:t>
            </a:r>
            <a:r>
              <a:rPr lang="en-US" sz="1700" b="1" i="1" dirty="0" err="1">
                <a:solidFill>
                  <a:schemeClr val="dk1"/>
                </a:solidFill>
                <a:latin typeface="Exo"/>
                <a:ea typeface="Exo"/>
                <a:cs typeface="Exo"/>
                <a:sym typeface="Exo"/>
              </a:rPr>
              <a:t>theo</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thời</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gian</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ví</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dụ</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như</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theo</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năm</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tháng</a:t>
            </a:r>
            <a:r>
              <a:rPr lang="en-US" sz="1700" b="1" i="1" dirty="0">
                <a:solidFill>
                  <a:schemeClr val="dk1"/>
                </a:solidFill>
                <a:latin typeface="Exo"/>
                <a:ea typeface="Exo"/>
                <a:cs typeface="Exo"/>
                <a:sym typeface="Exo"/>
              </a:rPr>
              <a:t>, </a:t>
            </a:r>
            <a:r>
              <a:rPr lang="en-US" sz="1700" b="1" i="1" dirty="0" err="1">
                <a:solidFill>
                  <a:schemeClr val="dk1"/>
                </a:solidFill>
                <a:latin typeface="Exo"/>
                <a:ea typeface="Exo"/>
                <a:cs typeface="Exo"/>
                <a:sym typeface="Exo"/>
              </a:rPr>
              <a:t>quý</a:t>
            </a:r>
            <a:r>
              <a:rPr lang="en-US" sz="1700" b="1" i="1" dirty="0">
                <a:solidFill>
                  <a:schemeClr val="dk1"/>
                </a:solidFill>
                <a:latin typeface="Exo"/>
                <a:ea typeface="Exo"/>
                <a:cs typeface="Exo"/>
                <a:sym typeface="Exo"/>
              </a:rPr>
              <a:t>?</a:t>
            </a:r>
            <a:r>
              <a:rPr lang="en-US" sz="1700" b="1" i="1" u="none" strike="noStrike" cap="none" dirty="0">
                <a:solidFill>
                  <a:schemeClr val="dk1"/>
                </a:solidFill>
                <a:latin typeface="Exo"/>
                <a:ea typeface="Exo"/>
                <a:cs typeface="Exo"/>
                <a:sym typeface="Exo"/>
              </a:rPr>
              <a:t>  </a:t>
            </a:r>
            <a:endParaRPr sz="1700" b="1" i="1" u="none" strike="noStrike" cap="none" dirty="0">
              <a:solidFill>
                <a:schemeClr val="dk1"/>
              </a:solidFill>
              <a:latin typeface="Exo"/>
              <a:ea typeface="Exo"/>
              <a:cs typeface="Exo"/>
              <a:sym typeface="Exo"/>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chemeClr val="dk1"/>
              </a:solidFill>
              <a:latin typeface="Exo Medium"/>
              <a:ea typeface="Exo Medium"/>
              <a:cs typeface="Exo Medium"/>
              <a:sym typeface="Exo Medium"/>
            </a:endParaRPr>
          </a:p>
        </p:txBody>
      </p:sp>
      <p:sp>
        <p:nvSpPr>
          <p:cNvPr id="569" name="Google Shape;569;g27f8078d99c_3_852"/>
          <p:cNvSpPr txBox="1"/>
          <p:nvPr/>
        </p:nvSpPr>
        <p:spPr>
          <a:xfrm>
            <a:off x="3880050" y="502250"/>
            <a:ext cx="4431900" cy="708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n-US" sz="4000" b="1" i="0" u="none" strike="noStrike" cap="none" dirty="0">
                <a:solidFill>
                  <a:srgbClr val="000000"/>
                </a:solidFill>
                <a:latin typeface="Exo"/>
                <a:ea typeface="Exo"/>
                <a:cs typeface="Exo"/>
                <a:sym typeface="Exo"/>
              </a:rPr>
              <a:t> </a:t>
            </a:r>
            <a:r>
              <a:rPr lang="en-US" sz="4000" b="1" i="0" u="none" strike="noStrike" cap="none" dirty="0">
                <a:solidFill>
                  <a:srgbClr val="FF0000"/>
                </a:solidFill>
                <a:latin typeface="Exo"/>
                <a:ea typeface="Exo"/>
                <a:cs typeface="Exo"/>
                <a:sym typeface="Exo"/>
              </a:rPr>
              <a:t>CASE STUDY</a:t>
            </a:r>
            <a:endParaRPr sz="1400" b="1" i="0" u="none" strike="noStrike" cap="none" dirty="0">
              <a:solidFill>
                <a:srgbClr val="FF0000"/>
              </a:solidFill>
              <a:latin typeface="Arial"/>
              <a:ea typeface="Arial"/>
              <a:cs typeface="Arial"/>
              <a:sym typeface="Arial"/>
            </a:endParaRPr>
          </a:p>
        </p:txBody>
      </p:sp>
      <p:grpSp>
        <p:nvGrpSpPr>
          <p:cNvPr id="570" name="Google Shape;570;g27f8078d99c_3_852"/>
          <p:cNvGrpSpPr/>
          <p:nvPr/>
        </p:nvGrpSpPr>
        <p:grpSpPr>
          <a:xfrm>
            <a:off x="4038609" y="619046"/>
            <a:ext cx="474874" cy="474408"/>
            <a:chOff x="3040984" y="3681059"/>
            <a:chExt cx="356164" cy="355815"/>
          </a:xfrm>
        </p:grpSpPr>
        <p:sp>
          <p:nvSpPr>
            <p:cNvPr id="571" name="Google Shape;571;g27f8078d99c_3_85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572" name="Google Shape;572;g27f8078d99c_3_85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573" name="Google Shape;573;g27f8078d99c_3_85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2" name="TextBox 1">
            <a:hlinkClick r:id="rId4"/>
            <a:extLst>
              <a:ext uri="{FF2B5EF4-FFF2-40B4-BE49-F238E27FC236}">
                <a16:creationId xmlns:a16="http://schemas.microsoft.com/office/drawing/2014/main" id="{DBA03237-6A90-3316-8A22-99837EA34717}"/>
              </a:ext>
            </a:extLst>
          </p:cNvPr>
          <p:cNvSpPr txBox="1"/>
          <p:nvPr/>
        </p:nvSpPr>
        <p:spPr>
          <a:xfrm>
            <a:off x="8929041" y="4304975"/>
            <a:ext cx="2023841" cy="353943"/>
          </a:xfrm>
          <a:prstGeom prst="rect">
            <a:avLst/>
          </a:prstGeom>
          <a:noFill/>
        </p:spPr>
        <p:txBody>
          <a:bodyPr wrap="square" rtlCol="0">
            <a:spAutoFit/>
          </a:bodyPr>
          <a:lstStyle/>
          <a:p>
            <a:r>
              <a:rPr lang="en-US" sz="1700" b="1" dirty="0">
                <a:latin typeface="Exo" panose="020B0604020202020204" charset="0"/>
              </a:rPr>
              <a:t>Link </a:t>
            </a:r>
            <a:r>
              <a:rPr lang="en-US" sz="1700" b="1" dirty="0" err="1">
                <a:latin typeface="Exo" panose="020B0604020202020204" charset="0"/>
              </a:rPr>
              <a:t>bộ</a:t>
            </a:r>
            <a:r>
              <a:rPr lang="en-US" sz="1700" b="1" dirty="0">
                <a:latin typeface="Exo" panose="020B0604020202020204" charset="0"/>
              </a:rPr>
              <a:t> </a:t>
            </a:r>
            <a:r>
              <a:rPr lang="en-US" sz="1700" b="1" dirty="0" err="1">
                <a:latin typeface="Exo" panose="020B0604020202020204" charset="0"/>
              </a:rPr>
              <a:t>dữ</a:t>
            </a:r>
            <a:r>
              <a:rPr lang="en-US" sz="1700" b="1" dirty="0">
                <a:latin typeface="Exo" panose="020B0604020202020204" charset="0"/>
              </a:rPr>
              <a:t> </a:t>
            </a:r>
            <a:r>
              <a:rPr lang="en-US" sz="1700" b="1" dirty="0" err="1">
                <a:latin typeface="Exo" panose="020B0604020202020204" charset="0"/>
              </a:rPr>
              <a:t>liệu</a:t>
            </a:r>
            <a:endParaRPr lang="en-US" sz="1700" b="1" dirty="0">
              <a:latin typeface="Exo"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6" name="Google Shape;326;p4"/>
          <p:cNvSpPr txBox="1"/>
          <p:nvPr/>
        </p:nvSpPr>
        <p:spPr>
          <a:xfrm>
            <a:off x="2252700" y="3047250"/>
            <a:ext cx="7686600" cy="7635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chemeClr val="dk1"/>
              </a:buClr>
              <a:buSzPts val="4000"/>
              <a:buFont typeface="Arial"/>
              <a:buNone/>
            </a:pPr>
            <a:r>
              <a:rPr lang="en-US" sz="3800" b="1" dirty="0">
                <a:solidFill>
                  <a:schemeClr val="dk1"/>
                </a:solidFill>
                <a:latin typeface="Exo"/>
                <a:ea typeface="Exo"/>
                <a:cs typeface="Exo"/>
                <a:sym typeface="Exo"/>
                <a:hlinkClick r:id="rId3"/>
              </a:rPr>
              <a:t>KHẢO SÁT THÔNG TIN HỌC VIÊN</a:t>
            </a:r>
            <a:endParaRPr sz="3800" b="1" i="0" u="none" strike="noStrike" cap="none" dirty="0">
              <a:solidFill>
                <a:schemeClr val="dk1"/>
              </a:solidFill>
              <a:latin typeface="Exo"/>
              <a:ea typeface="Exo"/>
              <a:cs typeface="Exo"/>
              <a:sym typeface="Ex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515" name="Google Shape;515;p65"/>
          <p:cNvPicPr preferRelativeResize="0"/>
          <p:nvPr/>
        </p:nvPicPr>
        <p:blipFill rotWithShape="1">
          <a:blip r:embed="rId3">
            <a:alphaModFix/>
          </a:blip>
          <a:srcRect/>
          <a:stretch/>
        </p:blipFill>
        <p:spPr>
          <a:xfrm>
            <a:off x="21841" y="0"/>
            <a:ext cx="12246359" cy="6913347"/>
          </a:xfrm>
          <a:prstGeom prst="rect">
            <a:avLst/>
          </a:prstGeom>
          <a:noFill/>
          <a:ln>
            <a:noFill/>
          </a:ln>
        </p:spPr>
      </p:pic>
      <p:pic>
        <p:nvPicPr>
          <p:cNvPr id="516" name="Google Shape;516;p65"/>
          <p:cNvPicPr preferRelativeResize="0"/>
          <p:nvPr/>
        </p:nvPicPr>
        <p:blipFill rotWithShape="1">
          <a:blip r:embed="rId4">
            <a:alphaModFix/>
          </a:blip>
          <a:srcRect/>
          <a:stretch/>
        </p:blipFill>
        <p:spPr>
          <a:xfrm rot="10800000">
            <a:off x="8915400" y="457201"/>
            <a:ext cx="4724400" cy="1939200"/>
          </a:xfrm>
          <a:prstGeom prst="rect">
            <a:avLst/>
          </a:prstGeom>
          <a:noFill/>
          <a:ln>
            <a:noFill/>
          </a:ln>
        </p:spPr>
      </p:pic>
      <p:sp>
        <p:nvSpPr>
          <p:cNvPr id="517" name="Google Shape;517;p65"/>
          <p:cNvSpPr/>
          <p:nvPr/>
        </p:nvSpPr>
        <p:spPr>
          <a:xfrm>
            <a:off x="3124200" y="3136659"/>
            <a:ext cx="8382000" cy="11695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000"/>
              <a:buFont typeface="Arial"/>
              <a:buNone/>
            </a:pPr>
            <a:r>
              <a:rPr lang="en-US" sz="7000" b="1" i="0" u="none" strike="noStrike" cap="none">
                <a:solidFill>
                  <a:schemeClr val="lt1"/>
                </a:solidFill>
                <a:latin typeface="Exo"/>
                <a:ea typeface="Exo"/>
                <a:cs typeface="Exo"/>
                <a:sym typeface="Exo"/>
              </a:rPr>
              <a:t>THANK YOU !</a:t>
            </a:r>
            <a:endParaRPr sz="1400" b="0" i="0" u="none" strike="noStrike" cap="none">
              <a:solidFill>
                <a:srgbClr val="000000"/>
              </a:solidFill>
              <a:latin typeface="Arial"/>
              <a:ea typeface="Arial"/>
              <a:cs typeface="Arial"/>
              <a:sym typeface="Arial"/>
            </a:endParaRPr>
          </a:p>
        </p:txBody>
      </p:sp>
      <p:pic>
        <p:nvPicPr>
          <p:cNvPr id="518" name="Google Shape;518;p65"/>
          <p:cNvPicPr preferRelativeResize="0"/>
          <p:nvPr/>
        </p:nvPicPr>
        <p:blipFill rotWithShape="1">
          <a:blip r:embed="rId5">
            <a:alphaModFix/>
          </a:blip>
          <a:srcRect/>
          <a:stretch/>
        </p:blipFill>
        <p:spPr>
          <a:xfrm>
            <a:off x="10439400" y="333768"/>
            <a:ext cx="1322658" cy="588062"/>
          </a:xfrm>
          <a:prstGeom prst="rect">
            <a:avLst/>
          </a:prstGeom>
          <a:noFill/>
          <a:ln>
            <a:noFill/>
          </a:ln>
        </p:spPr>
      </p:pic>
      <p:pic>
        <p:nvPicPr>
          <p:cNvPr id="519" name="Google Shape;519;p65"/>
          <p:cNvPicPr preferRelativeResize="0"/>
          <p:nvPr/>
        </p:nvPicPr>
        <p:blipFill rotWithShape="1">
          <a:blip r:embed="rId4">
            <a:alphaModFix/>
          </a:blip>
          <a:srcRect/>
          <a:stretch/>
        </p:blipFill>
        <p:spPr>
          <a:xfrm>
            <a:off x="1672015" y="4005968"/>
            <a:ext cx="7319585" cy="30044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pic>
        <p:nvPicPr>
          <p:cNvPr id="504" name="Google Shape;504;g2316314bd5b_0_601"/>
          <p:cNvPicPr preferRelativeResize="0"/>
          <p:nvPr/>
        </p:nvPicPr>
        <p:blipFill rotWithShape="1">
          <a:blip r:embed="rId3">
            <a:alphaModFix/>
          </a:blip>
          <a:srcRect/>
          <a:stretch/>
        </p:blipFill>
        <p:spPr>
          <a:xfrm>
            <a:off x="0" y="0"/>
            <a:ext cx="4570876" cy="6858000"/>
          </a:xfrm>
          <a:prstGeom prst="rect">
            <a:avLst/>
          </a:prstGeom>
          <a:noFill/>
          <a:ln>
            <a:noFill/>
          </a:ln>
        </p:spPr>
      </p:pic>
      <p:sp>
        <p:nvSpPr>
          <p:cNvPr id="505" name="Google Shape;505;g2316314bd5b_0_60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3</a:t>
            </a:fld>
            <a:endParaRPr/>
          </a:p>
        </p:txBody>
      </p:sp>
      <p:sp>
        <p:nvSpPr>
          <p:cNvPr id="506" name="Google Shape;506;g2316314bd5b_0_601"/>
          <p:cNvSpPr/>
          <p:nvPr/>
        </p:nvSpPr>
        <p:spPr>
          <a:xfrm>
            <a:off x="4990248" y="2153233"/>
            <a:ext cx="5852700" cy="648600"/>
          </a:xfrm>
          <a:prstGeom prst="roundRect">
            <a:avLst>
              <a:gd name="adj" fmla="val 16667"/>
            </a:avLst>
          </a:prstGeom>
          <a:solidFill>
            <a:srgbClr val="E2262D"/>
          </a:solidFill>
          <a:ln w="9525" cap="flat" cmpd="sng">
            <a:noFill/>
            <a:prstDash val="lgDash"/>
            <a:round/>
            <a:headEnd type="none" w="sm" len="sm"/>
            <a:tailEnd type="none" w="sm" len="sm"/>
          </a:ln>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chemeClr val="bg1"/>
              </a:buClr>
              <a:buSzPts val="1800"/>
              <a:buFont typeface="Exo"/>
              <a:buAutoNum type="arabicPeriod"/>
            </a:pPr>
            <a:r>
              <a:rPr lang="en-US" sz="1800" b="1" dirty="0">
                <a:solidFill>
                  <a:schemeClr val="bg1"/>
                </a:solidFill>
                <a:latin typeface="Exo"/>
                <a:ea typeface="Exo"/>
                <a:cs typeface="Exo"/>
                <a:sym typeface="Exo"/>
              </a:rPr>
              <a:t>TỔNG QUAN VỀ NGÀNH DỮ LIỆU</a:t>
            </a:r>
            <a:endParaRPr sz="1800" b="1" dirty="0">
              <a:solidFill>
                <a:schemeClr val="bg1"/>
              </a:solidFill>
              <a:latin typeface="Exo"/>
              <a:ea typeface="Exo"/>
              <a:cs typeface="Exo"/>
              <a:sym typeface="Exo"/>
            </a:endParaRPr>
          </a:p>
        </p:txBody>
      </p:sp>
      <p:sp>
        <p:nvSpPr>
          <p:cNvPr id="507" name="Google Shape;507;g2316314bd5b_0_601"/>
          <p:cNvSpPr/>
          <p:nvPr/>
        </p:nvSpPr>
        <p:spPr>
          <a:xfrm>
            <a:off x="4977545" y="3034745"/>
            <a:ext cx="58527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2.    CÁC VỊ TRÍ CÔNG VIỆC TRONG NGÀNH DỮ LIỆU</a:t>
            </a:r>
            <a:endParaRPr sz="1800" b="1" dirty="0">
              <a:solidFill>
                <a:srgbClr val="E31F26"/>
              </a:solidFill>
              <a:latin typeface="Exo"/>
              <a:ea typeface="Exo"/>
              <a:cs typeface="Exo"/>
              <a:sym typeface="Exo"/>
            </a:endParaRPr>
          </a:p>
        </p:txBody>
      </p:sp>
      <p:sp>
        <p:nvSpPr>
          <p:cNvPr id="508" name="Google Shape;508;g2316314bd5b_0_601"/>
          <p:cNvSpPr/>
          <p:nvPr/>
        </p:nvSpPr>
        <p:spPr>
          <a:xfrm>
            <a:off x="4966720" y="3890120"/>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3.    CÁC KỸ NĂNG CẦN CÓ ĐỂ TRỞ THÀNH DA</a:t>
            </a:r>
            <a:endParaRPr sz="1800" b="1" dirty="0">
              <a:solidFill>
                <a:srgbClr val="E31F26"/>
              </a:solidFill>
              <a:latin typeface="Exo"/>
              <a:ea typeface="Exo"/>
              <a:cs typeface="Exo"/>
              <a:sym typeface="Exo"/>
            </a:endParaRPr>
          </a:p>
        </p:txBody>
      </p:sp>
      <p:sp>
        <p:nvSpPr>
          <p:cNvPr id="509" name="Google Shape;509;g2316314bd5b_0_601"/>
          <p:cNvSpPr/>
          <p:nvPr/>
        </p:nvSpPr>
        <p:spPr>
          <a:xfrm>
            <a:off x="4990248" y="5607507"/>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2262D"/>
                </a:solidFill>
                <a:latin typeface="Exo"/>
                <a:ea typeface="Exo"/>
                <a:cs typeface="Exo"/>
                <a:sym typeface="Exo"/>
              </a:rPr>
              <a:t>  5.    Q&amp;A</a:t>
            </a:r>
            <a:endParaRPr sz="1800" b="1" dirty="0">
              <a:solidFill>
                <a:srgbClr val="E2262D"/>
              </a:solidFill>
              <a:latin typeface="Exo"/>
              <a:ea typeface="Exo"/>
              <a:cs typeface="Exo"/>
              <a:sym typeface="Exo"/>
            </a:endParaRPr>
          </a:p>
        </p:txBody>
      </p:sp>
      <p:sp>
        <p:nvSpPr>
          <p:cNvPr id="510" name="Google Shape;510;g2316314bd5b_0_601"/>
          <p:cNvSpPr txBox="1"/>
          <p:nvPr/>
        </p:nvSpPr>
        <p:spPr>
          <a:xfrm>
            <a:off x="4861245" y="1196570"/>
            <a:ext cx="65478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Nội dung buổi học</a:t>
            </a:r>
            <a:endParaRPr sz="4000" b="1" i="0" u="none" strike="noStrike" cap="none">
              <a:solidFill>
                <a:schemeClr val="dk1"/>
              </a:solidFill>
              <a:latin typeface="Exo"/>
              <a:ea typeface="Exo"/>
              <a:cs typeface="Exo"/>
              <a:sym typeface="Exo"/>
            </a:endParaRPr>
          </a:p>
        </p:txBody>
      </p:sp>
      <p:sp>
        <p:nvSpPr>
          <p:cNvPr id="2" name="Google Shape;508;g2316314bd5b_0_601">
            <a:extLst>
              <a:ext uri="{FF2B5EF4-FFF2-40B4-BE49-F238E27FC236}">
                <a16:creationId xmlns:a16="http://schemas.microsoft.com/office/drawing/2014/main" id="{BB68D10D-8F13-55CD-ABD0-371A4E764CA9}"/>
              </a:ext>
            </a:extLst>
          </p:cNvPr>
          <p:cNvSpPr/>
          <p:nvPr/>
        </p:nvSpPr>
        <p:spPr>
          <a:xfrm>
            <a:off x="4990248" y="4752132"/>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4.    QUY TRÌNH PHÂN TÍCH DỮ LIỆU</a:t>
            </a:r>
            <a:endParaRPr sz="1800" b="1" dirty="0">
              <a:solidFill>
                <a:srgbClr val="E31F26"/>
              </a:solidFill>
              <a:latin typeface="Exo"/>
              <a:ea typeface="Exo"/>
              <a:cs typeface="Exo"/>
              <a:sym typeface="Exo"/>
            </a:endParaRPr>
          </a:p>
        </p:txBody>
      </p:sp>
    </p:spTree>
    <p:extLst>
      <p:ext uri="{BB962C8B-B14F-4D97-AF65-F5344CB8AC3E}">
        <p14:creationId xmlns:p14="http://schemas.microsoft.com/office/powerpoint/2010/main" val="726331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
          <p:cNvSpPr txBox="1"/>
          <p:nvPr/>
        </p:nvSpPr>
        <p:spPr>
          <a:xfrm>
            <a:off x="1015560" y="2108204"/>
            <a:ext cx="4767765" cy="1077178"/>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600"/>
              <a:buFont typeface="Arial"/>
              <a:buNone/>
            </a:pPr>
            <a:r>
              <a:rPr lang="en-US" sz="1600" dirty="0" err="1">
                <a:latin typeface="Exo Medium"/>
                <a:ea typeface="Exo Medium"/>
                <a:cs typeface="Exo Medium"/>
                <a:sym typeface="Exo Medium"/>
              </a:rPr>
              <a:t>Là</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lĩnh</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vực</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nghiên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cứu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và</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ứng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dụng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các</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phương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pháp</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công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cụ</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và</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kỹ</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thuật</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để</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thu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thập</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lưu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trữ</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quản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lý</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phân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tích</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và</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trích</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xuất</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thông</a:t>
            </a:r>
            <a:r>
              <a:rPr lang="en-US" sz="1600" dirty="0">
                <a:latin typeface="Exo Medium"/>
                <a:ea typeface="Exo Medium"/>
                <a:cs typeface="Exo Medium"/>
                <a:sym typeface="Exo Medium"/>
              </a:rPr>
              <a:t> tin </a:t>
            </a:r>
            <a:r>
              <a:rPr lang="en-US" sz="1600" dirty="0" err="1">
                <a:latin typeface="Exo Medium"/>
                <a:ea typeface="Exo Medium"/>
                <a:cs typeface="Exo Medium"/>
                <a:sym typeface="Exo Medium"/>
              </a:rPr>
              <a:t>từ</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dữ</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liệu</a:t>
            </a:r>
            <a:endParaRPr sz="1600" i="0" u="none" strike="noStrike" cap="none" dirty="0">
              <a:solidFill>
                <a:srgbClr val="000000"/>
              </a:solidFill>
              <a:latin typeface="Exo Medium"/>
              <a:ea typeface="Exo Medium"/>
              <a:cs typeface="Exo Medium"/>
              <a:sym typeface="Exo Medium"/>
            </a:endParaRPr>
          </a:p>
        </p:txBody>
      </p:sp>
      <p:sp>
        <p:nvSpPr>
          <p:cNvPr id="325" name="Google Shape;325;p4"/>
          <p:cNvSpPr txBox="1"/>
          <p:nvPr/>
        </p:nvSpPr>
        <p:spPr>
          <a:xfrm>
            <a:off x="1015560" y="1554888"/>
            <a:ext cx="3338358"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dirty="0" err="1">
                <a:solidFill>
                  <a:srgbClr val="E2262D"/>
                </a:solidFill>
                <a:latin typeface="Exo"/>
                <a:ea typeface="Exo"/>
                <a:cs typeface="Exo"/>
                <a:sym typeface="Exo"/>
              </a:rPr>
              <a:t>Ngành</a:t>
            </a:r>
            <a:r>
              <a:rPr lang="en-US" sz="2500" b="1" dirty="0">
                <a:solidFill>
                  <a:srgbClr val="E2262D"/>
                </a:solidFill>
                <a:latin typeface="Exo"/>
                <a:ea typeface="Exo"/>
                <a:cs typeface="Exo"/>
                <a:sym typeface="Exo"/>
              </a:rPr>
              <a:t> </a:t>
            </a:r>
            <a:r>
              <a:rPr lang="en-US" sz="2500" b="1" dirty="0" err="1">
                <a:solidFill>
                  <a:srgbClr val="E2262D"/>
                </a:solidFill>
                <a:latin typeface="Exo"/>
                <a:ea typeface="Exo"/>
                <a:cs typeface="Exo"/>
                <a:sym typeface="Exo"/>
              </a:rPr>
              <a:t>Dữ</a:t>
            </a:r>
            <a:r>
              <a:rPr lang="en-US" sz="2500" b="1" dirty="0">
                <a:solidFill>
                  <a:srgbClr val="E2262D"/>
                </a:solidFill>
                <a:latin typeface="Exo"/>
                <a:ea typeface="Exo"/>
                <a:cs typeface="Exo"/>
                <a:sym typeface="Exo"/>
              </a:rPr>
              <a:t> </a:t>
            </a:r>
            <a:r>
              <a:rPr lang="en-US" sz="2500" b="1" dirty="0" err="1">
                <a:solidFill>
                  <a:srgbClr val="E2262D"/>
                </a:solidFill>
                <a:latin typeface="Exo"/>
                <a:ea typeface="Exo"/>
                <a:cs typeface="Exo"/>
                <a:sym typeface="Exo"/>
              </a:rPr>
              <a:t>liệu</a:t>
            </a:r>
            <a:endParaRPr sz="1400" b="0" i="0" u="none" strike="noStrike" cap="none" dirty="0">
              <a:solidFill>
                <a:srgbClr val="000000"/>
              </a:solidFill>
              <a:latin typeface="Arial"/>
              <a:ea typeface="Arial"/>
              <a:cs typeface="Arial"/>
              <a:sym typeface="Arial"/>
            </a:endParaRPr>
          </a:p>
        </p:txBody>
      </p:sp>
      <p:sp>
        <p:nvSpPr>
          <p:cNvPr id="326" name="Google Shape;326;p4"/>
          <p:cNvSpPr txBox="1"/>
          <p:nvPr/>
        </p:nvSpPr>
        <p:spPr>
          <a:xfrm>
            <a:off x="1951325" y="609600"/>
            <a:ext cx="7686600" cy="7635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chemeClr val="dk1"/>
              </a:buClr>
              <a:buSzPts val="4000"/>
              <a:buFont typeface="Arial"/>
              <a:buNone/>
            </a:pPr>
            <a:r>
              <a:rPr lang="en-US" sz="3800" b="1" dirty="0">
                <a:solidFill>
                  <a:schemeClr val="dk1"/>
                </a:solidFill>
                <a:latin typeface="Exo"/>
                <a:ea typeface="Exo"/>
                <a:cs typeface="Exo"/>
                <a:sym typeface="Exo"/>
              </a:rPr>
              <a:t>TỔNG QUAN VỀ </a:t>
            </a:r>
            <a:r>
              <a:rPr lang="en-US" sz="3800" b="1" dirty="0">
                <a:solidFill>
                  <a:srgbClr val="E31F26"/>
                </a:solidFill>
                <a:latin typeface="Exo"/>
                <a:ea typeface="Exo"/>
                <a:cs typeface="Exo"/>
                <a:sym typeface="Exo"/>
              </a:rPr>
              <a:t>NGÀNH DỮ LIỆU</a:t>
            </a:r>
            <a:endParaRPr sz="3800" b="1" i="0" u="none" strike="noStrike" cap="none" dirty="0">
              <a:solidFill>
                <a:srgbClr val="E31F26"/>
              </a:solidFill>
              <a:latin typeface="Exo"/>
              <a:ea typeface="Exo"/>
              <a:cs typeface="Exo"/>
              <a:sym typeface="Exo"/>
            </a:endParaRPr>
          </a:p>
          <a:p>
            <a:pPr marL="0" marR="0" lvl="0" indent="0" algn="l" rtl="0">
              <a:lnSpc>
                <a:spcPct val="90000"/>
              </a:lnSpc>
              <a:spcBef>
                <a:spcPts val="0"/>
              </a:spcBef>
              <a:spcAft>
                <a:spcPts val="0"/>
              </a:spcAft>
              <a:buClr>
                <a:schemeClr val="dk1"/>
              </a:buClr>
              <a:buSzPts val="4000"/>
              <a:buFont typeface="Exo"/>
              <a:buNone/>
            </a:pPr>
            <a:endParaRPr sz="3800" b="1" i="0" u="none" strike="noStrike" cap="none" dirty="0">
              <a:solidFill>
                <a:schemeClr val="dk1"/>
              </a:solidFill>
              <a:latin typeface="Exo"/>
              <a:ea typeface="Exo"/>
              <a:cs typeface="Exo"/>
              <a:sym typeface="Exo"/>
            </a:endParaRPr>
          </a:p>
        </p:txBody>
      </p:sp>
      <p:pic>
        <p:nvPicPr>
          <p:cNvPr id="327" name="Google Shape;327;p4"/>
          <p:cNvPicPr preferRelativeResize="0"/>
          <p:nvPr/>
        </p:nvPicPr>
        <p:blipFill>
          <a:blip r:embed="rId3">
            <a:alphaModFix/>
          </a:blip>
          <a:stretch>
            <a:fillRect/>
          </a:stretch>
        </p:blipFill>
        <p:spPr>
          <a:xfrm>
            <a:off x="6357452" y="1366665"/>
            <a:ext cx="4091890" cy="2406577"/>
          </a:xfrm>
          <a:prstGeom prst="rect">
            <a:avLst/>
          </a:prstGeom>
          <a:noFill/>
          <a:ln>
            <a:noFill/>
          </a:ln>
        </p:spPr>
      </p:pic>
      <p:sp>
        <p:nvSpPr>
          <p:cNvPr id="2" name="Google Shape;325;p4">
            <a:extLst>
              <a:ext uri="{FF2B5EF4-FFF2-40B4-BE49-F238E27FC236}">
                <a16:creationId xmlns:a16="http://schemas.microsoft.com/office/drawing/2014/main" id="{637A2363-FE13-3EB3-0F8B-9E2447F1E4D9}"/>
              </a:ext>
            </a:extLst>
          </p:cNvPr>
          <p:cNvSpPr txBox="1"/>
          <p:nvPr/>
        </p:nvSpPr>
        <p:spPr>
          <a:xfrm>
            <a:off x="6357452" y="3795355"/>
            <a:ext cx="3338358"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i="0" u="none" strike="noStrike" cap="none" dirty="0" err="1">
                <a:solidFill>
                  <a:srgbClr val="E2262D"/>
                </a:solidFill>
                <a:latin typeface="Exo"/>
                <a:sym typeface="Exo"/>
              </a:rPr>
              <a:t>Dữ</a:t>
            </a:r>
            <a:r>
              <a:rPr lang="en-US" sz="2500" b="1" i="0" u="none" strike="noStrike" cap="none" dirty="0">
                <a:solidFill>
                  <a:srgbClr val="E2262D"/>
                </a:solidFill>
                <a:latin typeface="Exo"/>
                <a:sym typeface="Exo"/>
              </a:rPr>
              <a:t> </a:t>
            </a:r>
            <a:r>
              <a:rPr lang="en-US" sz="2500" b="1" i="0" u="none" strike="noStrike" cap="none" dirty="0" err="1">
                <a:solidFill>
                  <a:srgbClr val="E2262D"/>
                </a:solidFill>
                <a:latin typeface="Exo"/>
                <a:sym typeface="Exo"/>
              </a:rPr>
              <a:t>liệu</a:t>
            </a:r>
            <a:r>
              <a:rPr lang="en-US" sz="2500" b="1" i="0" u="none" strike="noStrike" cap="none" dirty="0">
                <a:solidFill>
                  <a:srgbClr val="E2262D"/>
                </a:solidFill>
                <a:latin typeface="Exo"/>
                <a:sym typeface="Exo"/>
              </a:rPr>
              <a:t> </a:t>
            </a:r>
            <a:r>
              <a:rPr lang="en-US" sz="2500" b="1" dirty="0">
                <a:solidFill>
                  <a:srgbClr val="E2262D"/>
                </a:solidFill>
                <a:latin typeface="Exo"/>
                <a:sym typeface="Exo"/>
              </a:rPr>
              <a:t>(Data)</a:t>
            </a:r>
            <a:endParaRPr sz="1400" b="0" i="0" u="none" strike="noStrike" cap="none" dirty="0">
              <a:solidFill>
                <a:srgbClr val="000000"/>
              </a:solidFill>
              <a:latin typeface="Arial"/>
              <a:ea typeface="Arial"/>
              <a:cs typeface="Arial"/>
              <a:sym typeface="Arial"/>
            </a:endParaRPr>
          </a:p>
        </p:txBody>
      </p:sp>
      <p:sp>
        <p:nvSpPr>
          <p:cNvPr id="3" name="Google Shape;324;p4">
            <a:extLst>
              <a:ext uri="{FF2B5EF4-FFF2-40B4-BE49-F238E27FC236}">
                <a16:creationId xmlns:a16="http://schemas.microsoft.com/office/drawing/2014/main" id="{2E359ACA-2220-B0C3-DD20-FF53FF2081D0}"/>
              </a:ext>
            </a:extLst>
          </p:cNvPr>
          <p:cNvSpPr txBox="1"/>
          <p:nvPr/>
        </p:nvSpPr>
        <p:spPr>
          <a:xfrm>
            <a:off x="6357452" y="4288046"/>
            <a:ext cx="4767765" cy="2554505"/>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600"/>
              <a:buFont typeface="Arial"/>
              <a:buNone/>
            </a:pP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Từ</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điển</a:t>
            </a:r>
            <a:r>
              <a:rPr lang="en-US" sz="1600" dirty="0">
                <a:latin typeface="Exo Medium"/>
                <a:ea typeface="Exo Medium"/>
                <a:cs typeface="Exo Medium"/>
                <a:sym typeface="Exo Medium"/>
              </a:rPr>
              <a:t> Cambridge: T</a:t>
            </a:r>
            <a:r>
              <a:rPr lang="vi-VN" sz="1600" dirty="0">
                <a:latin typeface="Exo Medium"/>
                <a:ea typeface="Exo Medium"/>
                <a:cs typeface="Exo Medium"/>
                <a:sym typeface="Exo Medium"/>
              </a:rPr>
              <a:t>hông tin, đặc biệt là sự kiện hoặc con số, được thu thập để kiểm tra, xem xét và sử dụng nhằm hỗ trợ việc ra quyết định hoặc thông tin ở dạng điện tử có thể được máy tính lưu trữ và sử dụng</a:t>
            </a:r>
            <a:r>
              <a:rPr lang="en-US" sz="1600" dirty="0">
                <a:latin typeface="Exo Medium"/>
                <a:ea typeface="Exo Medium"/>
                <a:cs typeface="Exo Medium"/>
                <a:sym typeface="Exo Medium"/>
              </a:rPr>
              <a:t>.</a:t>
            </a:r>
          </a:p>
          <a:p>
            <a:pPr marL="0" lvl="0" indent="0" algn="l" rtl="0">
              <a:spcBef>
                <a:spcPts val="0"/>
              </a:spcBef>
              <a:spcAft>
                <a:spcPts val="0"/>
              </a:spcAft>
              <a:buClr>
                <a:srgbClr val="000000"/>
              </a:buClr>
              <a:buSzPts val="1600"/>
              <a:buFont typeface="Arial"/>
              <a:buNone/>
            </a:pPr>
            <a:r>
              <a:rPr lang="en-US" sz="1600" i="0" u="none" strike="noStrike" cap="none" dirty="0">
                <a:solidFill>
                  <a:srgbClr val="000000"/>
                </a:solidFill>
                <a:latin typeface="Exo Medium"/>
                <a:ea typeface="Exo Medium"/>
                <a:cs typeface="Exo Medium"/>
                <a:sym typeface="Exo Medium"/>
              </a:rPr>
              <a:t>- Theo </a:t>
            </a:r>
            <a:r>
              <a:rPr lang="en-US" sz="1600" i="0" u="none" strike="noStrike" cap="none" dirty="0" err="1">
                <a:solidFill>
                  <a:srgbClr val="000000"/>
                </a:solidFill>
                <a:latin typeface="Exo Medium"/>
                <a:ea typeface="Exo Medium"/>
                <a:cs typeface="Exo Medium"/>
                <a:sym typeface="Exo Medium"/>
              </a:rPr>
              <a:t>luật</a:t>
            </a: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giao</a:t>
            </a: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dịch</a:t>
            </a: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điển</a:t>
            </a: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tử</a:t>
            </a:r>
            <a:r>
              <a:rPr lang="en-US" sz="1600" i="0" u="none" strike="noStrike" cap="none" dirty="0">
                <a:solidFill>
                  <a:srgbClr val="000000"/>
                </a:solidFill>
                <a:latin typeface="Exo Medium"/>
                <a:ea typeface="Exo Medium"/>
                <a:cs typeface="Exo Medium"/>
                <a:sym typeface="Exo Medium"/>
              </a:rPr>
              <a:t>:</a:t>
            </a:r>
          </a:p>
          <a:p>
            <a:pPr marL="168275" lvl="0" algn="l" rtl="0">
              <a:spcBef>
                <a:spcPts val="0"/>
              </a:spcBef>
              <a:spcAft>
                <a:spcPts val="0"/>
              </a:spcAft>
              <a:buClr>
                <a:srgbClr val="000000"/>
              </a:buClr>
              <a:buSzPts val="1600"/>
              <a:buFont typeface="Arial"/>
              <a:buNone/>
            </a:pP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Dữ</a:t>
            </a:r>
            <a:r>
              <a:rPr lang="en-US" sz="1600" i="0" u="none" strike="noStrike" cap="none" dirty="0">
                <a:solidFill>
                  <a:srgbClr val="000000"/>
                </a:solidFill>
                <a:latin typeface="Exo Medium"/>
                <a:ea typeface="Exo Medium"/>
                <a:cs typeface="Exo Medium"/>
                <a:sym typeface="Exo Medium"/>
              </a:rPr>
              <a:t> </a:t>
            </a:r>
            <a:r>
              <a:rPr lang="en-US" sz="1600" i="0" u="none" strike="noStrike" cap="none" dirty="0" err="1">
                <a:solidFill>
                  <a:srgbClr val="000000"/>
                </a:solidFill>
                <a:latin typeface="Exo Medium"/>
                <a:ea typeface="Exo Medium"/>
                <a:cs typeface="Exo Medium"/>
                <a:sym typeface="Exo Medium"/>
              </a:rPr>
              <a:t>liệu</a:t>
            </a:r>
            <a:r>
              <a:rPr lang="en-US" sz="1600" i="0" u="none" strike="noStrike" cap="none" dirty="0">
                <a:solidFill>
                  <a:srgbClr val="000000"/>
                </a:solidFill>
                <a:latin typeface="Exo Medium"/>
                <a:ea typeface="Exo Medium"/>
                <a:cs typeface="Exo Medium"/>
                <a:sym typeface="Exo Medium"/>
              </a:rPr>
              <a:t>: </a:t>
            </a:r>
            <a:r>
              <a:rPr lang="vi-VN" sz="1600" i="0" u="none" strike="noStrike" cap="none" dirty="0">
                <a:solidFill>
                  <a:srgbClr val="000000"/>
                </a:solidFill>
                <a:latin typeface="Exo Medium"/>
                <a:ea typeface="Exo Medium"/>
                <a:cs typeface="Exo Medium"/>
                <a:sym typeface="Exo Medium"/>
              </a:rPr>
              <a:t>ký hiệu, chữ viết, chữ số, hình ảnh, âm thanh hoặc dạng tương tự khác.</a:t>
            </a:r>
            <a:endParaRPr lang="en-US" sz="1600" i="0" u="none" strike="noStrike" cap="none" dirty="0">
              <a:solidFill>
                <a:srgbClr val="000000"/>
              </a:solidFill>
              <a:latin typeface="Exo Medium"/>
              <a:ea typeface="Exo Medium"/>
              <a:cs typeface="Exo Medium"/>
              <a:sym typeface="Exo Medium"/>
            </a:endParaRPr>
          </a:p>
          <a:p>
            <a:pPr marL="168275" lvl="0" algn="l" rtl="0">
              <a:spcBef>
                <a:spcPts val="0"/>
              </a:spcBef>
              <a:spcAft>
                <a:spcPts val="0"/>
              </a:spcAft>
              <a:buClr>
                <a:srgbClr val="000000"/>
              </a:buClr>
              <a:buSzPts val="1600"/>
              <a:buFont typeface="Arial"/>
              <a:buNone/>
            </a:pP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Dữ</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liệu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điện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tử</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dữ</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liệu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được</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tạo</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ra</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xử</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lý</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lưu</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trữ</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bằng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phương</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tiện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điện</a:t>
            </a:r>
            <a:r>
              <a:rPr lang="en-US" sz="1600" dirty="0">
                <a:latin typeface="Exo Medium"/>
                <a:ea typeface="Exo Medium"/>
                <a:cs typeface="Exo Medium"/>
                <a:sym typeface="Exo Medium"/>
              </a:rPr>
              <a:t> </a:t>
            </a:r>
            <a:r>
              <a:rPr lang="en-US" sz="1600" dirty="0" err="1">
                <a:latin typeface="Exo Medium"/>
                <a:ea typeface="Exo Medium"/>
                <a:cs typeface="Exo Medium"/>
                <a:sym typeface="Exo Medium"/>
              </a:rPr>
              <a:t>tử</a:t>
            </a:r>
            <a:r>
              <a:rPr lang="en-US" sz="1600" dirty="0">
                <a:latin typeface="Exo Medium"/>
                <a:ea typeface="Exo Medium"/>
                <a:cs typeface="Exo Medium"/>
                <a:sym typeface="Exo Medium"/>
              </a:rPr>
              <a:t>.</a:t>
            </a:r>
            <a:endParaRPr lang="vi-VN" sz="1600" i="0" u="none" strike="noStrike" cap="none" dirty="0">
              <a:solidFill>
                <a:srgbClr val="000000"/>
              </a:solidFill>
              <a:latin typeface="Exo Medium"/>
              <a:ea typeface="Exo Medium"/>
              <a:cs typeface="Exo Medium"/>
              <a:sym typeface="Exo Medium"/>
            </a:endParaRPr>
          </a:p>
        </p:txBody>
      </p:sp>
      <p:pic>
        <p:nvPicPr>
          <p:cNvPr id="5" name="Picture 4">
            <a:extLst>
              <a:ext uri="{FF2B5EF4-FFF2-40B4-BE49-F238E27FC236}">
                <a16:creationId xmlns:a16="http://schemas.microsoft.com/office/drawing/2014/main" id="{97736E43-652A-1014-7CE8-1EDBF3B890BB}"/>
              </a:ext>
            </a:extLst>
          </p:cNvPr>
          <p:cNvPicPr>
            <a:picLocks noChangeAspect="1"/>
          </p:cNvPicPr>
          <p:nvPr/>
        </p:nvPicPr>
        <p:blipFill>
          <a:blip r:embed="rId4"/>
          <a:stretch>
            <a:fillRect/>
          </a:stretch>
        </p:blipFill>
        <p:spPr>
          <a:xfrm>
            <a:off x="702886" y="3605677"/>
            <a:ext cx="5393114" cy="3236874"/>
          </a:xfrm>
          <a:prstGeom prst="rect">
            <a:avLst/>
          </a:prstGeom>
        </p:spPr>
      </p:pic>
    </p:spTree>
    <p:extLst>
      <p:ext uri="{BB962C8B-B14F-4D97-AF65-F5344CB8AC3E}">
        <p14:creationId xmlns:p14="http://schemas.microsoft.com/office/powerpoint/2010/main" val="961028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grpSp>
        <p:nvGrpSpPr>
          <p:cNvPr id="339" name="Google Shape;339;g20eeab159d8_2_616"/>
          <p:cNvGrpSpPr/>
          <p:nvPr/>
        </p:nvGrpSpPr>
        <p:grpSpPr>
          <a:xfrm>
            <a:off x="1589316" y="4041446"/>
            <a:ext cx="3097216" cy="964006"/>
            <a:chOff x="4411970" y="4340222"/>
            <a:chExt cx="779468" cy="242682"/>
          </a:xfrm>
        </p:grpSpPr>
        <p:sp>
          <p:nvSpPr>
            <p:cNvPr id="340" name="Google Shape;340;g20eeab159d8_2_61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1" name="Google Shape;341;g20eeab159d8_2_61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2" name="Google Shape;342;g20eeab159d8_2_61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43" name="Google Shape;343;g20eeab159d8_2_616"/>
          <p:cNvGrpSpPr/>
          <p:nvPr/>
        </p:nvGrpSpPr>
        <p:grpSpPr>
          <a:xfrm>
            <a:off x="1442616" y="1809908"/>
            <a:ext cx="3097216" cy="964006"/>
            <a:chOff x="4411970" y="4340222"/>
            <a:chExt cx="779468" cy="242682"/>
          </a:xfrm>
        </p:grpSpPr>
        <p:sp>
          <p:nvSpPr>
            <p:cNvPr id="344" name="Google Shape;344;g20eeab159d8_2_61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5" name="Google Shape;345;g20eeab159d8_2_61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6" name="Google Shape;346;g20eeab159d8_2_61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347" name="Google Shape;347;g20eeab159d8_2_616"/>
          <p:cNvSpPr txBox="1"/>
          <p:nvPr/>
        </p:nvSpPr>
        <p:spPr>
          <a:xfrm>
            <a:off x="2484525" y="2002313"/>
            <a:ext cx="17526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000" b="1">
                <a:solidFill>
                  <a:schemeClr val="lt1"/>
                </a:solidFill>
                <a:latin typeface="Exo"/>
                <a:ea typeface="Exo"/>
                <a:cs typeface="Exo"/>
                <a:sym typeface="Exo"/>
              </a:rPr>
              <a:t>Phân tích khách hàng</a:t>
            </a:r>
            <a:endParaRPr sz="2000" b="1" i="0" u="none" strike="noStrike" cap="none">
              <a:solidFill>
                <a:schemeClr val="lt1"/>
              </a:solidFill>
              <a:latin typeface="Exo"/>
              <a:ea typeface="Exo"/>
              <a:cs typeface="Exo"/>
              <a:sym typeface="Exo"/>
            </a:endParaRPr>
          </a:p>
        </p:txBody>
      </p:sp>
      <p:grpSp>
        <p:nvGrpSpPr>
          <p:cNvPr id="348" name="Google Shape;348;g20eeab159d8_2_616"/>
          <p:cNvGrpSpPr/>
          <p:nvPr/>
        </p:nvGrpSpPr>
        <p:grpSpPr>
          <a:xfrm>
            <a:off x="6952966" y="1850333"/>
            <a:ext cx="3097216" cy="964006"/>
            <a:chOff x="4411970" y="4340222"/>
            <a:chExt cx="779468" cy="242682"/>
          </a:xfrm>
        </p:grpSpPr>
        <p:sp>
          <p:nvSpPr>
            <p:cNvPr id="349" name="Google Shape;349;g20eeab159d8_2_61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0" name="Google Shape;350;g20eeab159d8_2_61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1" name="Google Shape;351;g20eeab159d8_2_61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352" name="Google Shape;352;g20eeab159d8_2_616"/>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5</a:t>
            </a:fld>
            <a:endParaRPr/>
          </a:p>
        </p:txBody>
      </p:sp>
      <p:sp>
        <p:nvSpPr>
          <p:cNvPr id="353" name="Google Shape;353;g20eeab159d8_2_616"/>
          <p:cNvSpPr txBox="1"/>
          <p:nvPr/>
        </p:nvSpPr>
        <p:spPr>
          <a:xfrm>
            <a:off x="1766275" y="2801475"/>
            <a:ext cx="3802500" cy="792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US" sz="1600" b="1">
                <a:solidFill>
                  <a:schemeClr val="dk1"/>
                </a:solidFill>
                <a:latin typeface="Exo Light"/>
                <a:ea typeface="Exo Light"/>
                <a:cs typeface="Exo Light"/>
                <a:sym typeface="Exo Light"/>
              </a:rPr>
              <a:t>Phân tích các xu hướng tiêu dùng, thói quen mua hàng. Giúp doanh nghiệp có thể tối ưu Marketing, quảng cáo</a:t>
            </a:r>
            <a:endParaRPr sz="1600" b="0" i="0" u="none" strike="noStrike" cap="none">
              <a:solidFill>
                <a:schemeClr val="dk1"/>
              </a:solidFill>
              <a:latin typeface="Exo Medium"/>
              <a:ea typeface="Exo Medium"/>
              <a:cs typeface="Exo Medium"/>
              <a:sym typeface="Exo Medium"/>
            </a:endParaRPr>
          </a:p>
        </p:txBody>
      </p:sp>
      <p:sp>
        <p:nvSpPr>
          <p:cNvPr id="354" name="Google Shape;354;g20eeab159d8_2_616"/>
          <p:cNvSpPr txBox="1"/>
          <p:nvPr/>
        </p:nvSpPr>
        <p:spPr>
          <a:xfrm>
            <a:off x="1773675" y="5096650"/>
            <a:ext cx="4283700" cy="1392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US" sz="1600" b="1">
                <a:solidFill>
                  <a:schemeClr val="dk1"/>
                </a:solidFill>
                <a:latin typeface="Exo Light"/>
                <a:ea typeface="Exo Light"/>
                <a:cs typeface="Exo Light"/>
                <a:sym typeface="Exo Light"/>
              </a:rPr>
              <a:t>Phân tích dữ liệu về xu hướng ngành, giá cả, sự phân phối và phản hồi khách hàng, doanh nghiệp có thể đưa ra chiến lược tiếp cận thị trường, đánh giá đối thủ cạnh tranh và tạo ra lợi thế cạnh tranh</a:t>
            </a:r>
            <a:endParaRPr sz="1600" b="0" i="0" u="none" strike="noStrike" cap="none">
              <a:solidFill>
                <a:schemeClr val="dk1"/>
              </a:solidFill>
              <a:latin typeface="Exo Medium"/>
              <a:ea typeface="Exo Medium"/>
              <a:cs typeface="Exo Medium"/>
              <a:sym typeface="Exo Medium"/>
            </a:endParaRPr>
          </a:p>
          <a:p>
            <a:pPr marL="0" marR="0" lvl="0" indent="0" algn="l" rtl="0">
              <a:lnSpc>
                <a:spcPct val="100000"/>
              </a:lnSpc>
              <a:spcBef>
                <a:spcPts val="0"/>
              </a:spcBef>
              <a:spcAft>
                <a:spcPts val="0"/>
              </a:spcAft>
              <a:buClr>
                <a:schemeClr val="dk1"/>
              </a:buClr>
              <a:buSzPts val="1100"/>
              <a:buFont typeface="Arial"/>
              <a:buNone/>
            </a:pPr>
            <a:endParaRPr sz="1600" b="0" i="0" u="none" strike="noStrike" cap="none">
              <a:solidFill>
                <a:schemeClr val="dk1"/>
              </a:solidFill>
              <a:latin typeface="Exo Medium"/>
              <a:ea typeface="Exo Medium"/>
              <a:cs typeface="Exo Medium"/>
              <a:sym typeface="Exo Medium"/>
            </a:endParaRPr>
          </a:p>
        </p:txBody>
      </p:sp>
      <p:grpSp>
        <p:nvGrpSpPr>
          <p:cNvPr id="355" name="Google Shape;355;g20eeab159d8_2_616"/>
          <p:cNvGrpSpPr/>
          <p:nvPr/>
        </p:nvGrpSpPr>
        <p:grpSpPr>
          <a:xfrm>
            <a:off x="6891016" y="4041446"/>
            <a:ext cx="3097216" cy="964006"/>
            <a:chOff x="4411970" y="4340222"/>
            <a:chExt cx="779468" cy="242682"/>
          </a:xfrm>
        </p:grpSpPr>
        <p:sp>
          <p:nvSpPr>
            <p:cNvPr id="356" name="Google Shape;356;g20eeab159d8_2_61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7" name="Google Shape;357;g20eeab159d8_2_61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8" name="Google Shape;358;g20eeab159d8_2_61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359" name="Google Shape;359;g20eeab159d8_2_616"/>
          <p:cNvSpPr txBox="1"/>
          <p:nvPr/>
        </p:nvSpPr>
        <p:spPr>
          <a:xfrm>
            <a:off x="8100475" y="3626850"/>
            <a:ext cx="20727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500"/>
              <a:buFont typeface="Arial"/>
              <a:buNone/>
            </a:pPr>
            <a:r>
              <a:rPr lang="en-US" sz="2000" b="1" i="0" u="none" strike="noStrike" cap="none">
                <a:solidFill>
                  <a:schemeClr val="lt1"/>
                </a:solidFill>
                <a:latin typeface="Exo"/>
                <a:ea typeface="Exo"/>
                <a:cs typeface="Exo"/>
                <a:sym typeface="Exo"/>
              </a:rPr>
              <a:t>Subtitle</a:t>
            </a:r>
            <a:endParaRPr sz="2000" b="1" i="0" u="none" strike="noStrike" cap="none">
              <a:solidFill>
                <a:schemeClr val="lt1"/>
              </a:solidFill>
              <a:latin typeface="Exo"/>
              <a:ea typeface="Exo"/>
              <a:cs typeface="Exo"/>
              <a:sym typeface="Exo"/>
            </a:endParaRPr>
          </a:p>
        </p:txBody>
      </p:sp>
      <p:pic>
        <p:nvPicPr>
          <p:cNvPr id="360" name="Google Shape;360;g20eeab159d8_2_616"/>
          <p:cNvPicPr preferRelativeResize="0"/>
          <p:nvPr/>
        </p:nvPicPr>
        <p:blipFill rotWithShape="1">
          <a:blip r:embed="rId3">
            <a:alphaModFix/>
          </a:blip>
          <a:srcRect r="65720" b="63550"/>
          <a:stretch/>
        </p:blipFill>
        <p:spPr>
          <a:xfrm flipH="1">
            <a:off x="-2" y="0"/>
            <a:ext cx="3031852" cy="1392643"/>
          </a:xfrm>
          <a:prstGeom prst="rect">
            <a:avLst/>
          </a:prstGeom>
          <a:noFill/>
          <a:ln>
            <a:noFill/>
          </a:ln>
        </p:spPr>
      </p:pic>
      <p:pic>
        <p:nvPicPr>
          <p:cNvPr id="361" name="Google Shape;361;g20eeab159d8_2_616"/>
          <p:cNvPicPr preferRelativeResize="0"/>
          <p:nvPr/>
        </p:nvPicPr>
        <p:blipFill rotWithShape="1">
          <a:blip r:embed="rId4">
            <a:alphaModFix/>
          </a:blip>
          <a:srcRect r="65618" b="52074"/>
          <a:stretch/>
        </p:blipFill>
        <p:spPr>
          <a:xfrm>
            <a:off x="9134825" y="5132525"/>
            <a:ext cx="3031849" cy="1825600"/>
          </a:xfrm>
          <a:prstGeom prst="rect">
            <a:avLst/>
          </a:prstGeom>
          <a:noFill/>
          <a:ln>
            <a:noFill/>
          </a:ln>
        </p:spPr>
      </p:pic>
      <p:sp>
        <p:nvSpPr>
          <p:cNvPr id="362" name="Google Shape;362;g20eeab159d8_2_616"/>
          <p:cNvSpPr txBox="1"/>
          <p:nvPr/>
        </p:nvSpPr>
        <p:spPr>
          <a:xfrm>
            <a:off x="1270725" y="423025"/>
            <a:ext cx="9151500" cy="1262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n-US" sz="3800" b="1" dirty="0">
                <a:solidFill>
                  <a:schemeClr val="dk1"/>
                </a:solidFill>
                <a:latin typeface="Exo"/>
                <a:ea typeface="Exo"/>
                <a:cs typeface="Exo"/>
                <a:sym typeface="Exo"/>
              </a:rPr>
              <a:t>ỨNG DỤNG CỦA </a:t>
            </a:r>
            <a:r>
              <a:rPr lang="en-US" sz="3800" b="1" dirty="0">
                <a:solidFill>
                  <a:srgbClr val="E31F26"/>
                </a:solidFill>
                <a:latin typeface="Exo"/>
                <a:ea typeface="Exo"/>
                <a:cs typeface="Exo"/>
                <a:sym typeface="Exo"/>
              </a:rPr>
              <a:t>DỮ LIỆU </a:t>
            </a:r>
            <a:endParaRPr sz="3800" b="1" dirty="0">
              <a:solidFill>
                <a:srgbClr val="E31F26"/>
              </a:solidFill>
              <a:latin typeface="Exo"/>
              <a:ea typeface="Exo"/>
              <a:cs typeface="Exo"/>
              <a:sym typeface="Exo"/>
            </a:endParaRPr>
          </a:p>
          <a:p>
            <a:pPr marL="0" marR="0" lvl="0" indent="0" algn="ctr" rtl="0">
              <a:lnSpc>
                <a:spcPct val="100000"/>
              </a:lnSpc>
              <a:spcBef>
                <a:spcPts val="0"/>
              </a:spcBef>
              <a:spcAft>
                <a:spcPts val="0"/>
              </a:spcAft>
              <a:buClr>
                <a:srgbClr val="000000"/>
              </a:buClr>
              <a:buSzPts val="4000"/>
              <a:buFont typeface="Arial"/>
              <a:buNone/>
            </a:pPr>
            <a:r>
              <a:rPr lang="en-US" sz="3800" b="1" dirty="0">
                <a:solidFill>
                  <a:schemeClr val="dk1"/>
                </a:solidFill>
                <a:latin typeface="Exo"/>
                <a:ea typeface="Exo"/>
                <a:cs typeface="Exo"/>
                <a:sym typeface="Exo"/>
              </a:rPr>
              <a:t>TRONG DOANH NGHIỆP</a:t>
            </a:r>
            <a:endParaRPr sz="3800" b="1" i="0" u="none" strike="noStrike" cap="none" dirty="0">
              <a:solidFill>
                <a:schemeClr val="dk1"/>
              </a:solidFill>
              <a:latin typeface="Exo"/>
              <a:ea typeface="Exo"/>
              <a:cs typeface="Exo"/>
              <a:sym typeface="Exo"/>
            </a:endParaRPr>
          </a:p>
        </p:txBody>
      </p:sp>
      <p:sp>
        <p:nvSpPr>
          <p:cNvPr id="363" name="Google Shape;363;g20eeab159d8_2_616"/>
          <p:cNvSpPr txBox="1"/>
          <p:nvPr/>
        </p:nvSpPr>
        <p:spPr>
          <a:xfrm>
            <a:off x="7973900" y="2047525"/>
            <a:ext cx="19155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000" b="1">
                <a:solidFill>
                  <a:schemeClr val="lt1"/>
                </a:solidFill>
                <a:latin typeface="Exo"/>
                <a:ea typeface="Exo"/>
                <a:cs typeface="Exo"/>
                <a:sym typeface="Exo"/>
              </a:rPr>
              <a:t>Quản lý dự án và tài nguyên</a:t>
            </a:r>
            <a:endParaRPr sz="2000" b="1" i="0" u="none" strike="noStrike" cap="none">
              <a:solidFill>
                <a:schemeClr val="lt1"/>
              </a:solidFill>
              <a:latin typeface="Exo"/>
              <a:ea typeface="Exo"/>
              <a:cs typeface="Exo"/>
              <a:sym typeface="Exo"/>
            </a:endParaRPr>
          </a:p>
        </p:txBody>
      </p:sp>
      <p:sp>
        <p:nvSpPr>
          <p:cNvPr id="364" name="Google Shape;364;g20eeab159d8_2_616"/>
          <p:cNvSpPr txBox="1"/>
          <p:nvPr/>
        </p:nvSpPr>
        <p:spPr>
          <a:xfrm>
            <a:off x="2543725" y="4236063"/>
            <a:ext cx="17526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000" b="1">
                <a:solidFill>
                  <a:schemeClr val="lt1"/>
                </a:solidFill>
                <a:latin typeface="Exo"/>
                <a:ea typeface="Exo"/>
                <a:cs typeface="Exo"/>
                <a:sym typeface="Exo"/>
              </a:rPr>
              <a:t>Phân tích </a:t>
            </a:r>
            <a:endParaRPr sz="2000" b="1">
              <a:solidFill>
                <a:schemeClr val="lt1"/>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2000" b="1">
                <a:solidFill>
                  <a:schemeClr val="lt1"/>
                </a:solidFill>
                <a:latin typeface="Exo"/>
                <a:ea typeface="Exo"/>
                <a:cs typeface="Exo"/>
                <a:sym typeface="Exo"/>
              </a:rPr>
              <a:t>thị trường</a:t>
            </a:r>
            <a:endParaRPr sz="2000" b="1" i="0" u="none" strike="noStrike" cap="none">
              <a:solidFill>
                <a:schemeClr val="lt1"/>
              </a:solidFill>
              <a:latin typeface="Exo"/>
              <a:ea typeface="Exo"/>
              <a:cs typeface="Exo"/>
              <a:sym typeface="Exo"/>
            </a:endParaRPr>
          </a:p>
        </p:txBody>
      </p:sp>
      <p:sp>
        <p:nvSpPr>
          <p:cNvPr id="365" name="Google Shape;365;g20eeab159d8_2_616"/>
          <p:cNvSpPr txBox="1"/>
          <p:nvPr/>
        </p:nvSpPr>
        <p:spPr>
          <a:xfrm>
            <a:off x="7926375" y="4241275"/>
            <a:ext cx="20727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000" b="1">
                <a:solidFill>
                  <a:schemeClr val="lt1"/>
                </a:solidFill>
                <a:latin typeface="Exo"/>
                <a:ea typeface="Exo"/>
                <a:cs typeface="Exo"/>
                <a:sym typeface="Exo"/>
              </a:rPr>
              <a:t>Quản lý chuỗi cung ứng</a:t>
            </a:r>
            <a:endParaRPr sz="2000" b="1" i="0" u="none" strike="noStrike" cap="none">
              <a:solidFill>
                <a:schemeClr val="lt1"/>
              </a:solidFill>
              <a:latin typeface="Exo"/>
              <a:ea typeface="Exo"/>
              <a:cs typeface="Exo"/>
              <a:sym typeface="Exo"/>
            </a:endParaRPr>
          </a:p>
        </p:txBody>
      </p:sp>
      <p:sp>
        <p:nvSpPr>
          <p:cNvPr id="366" name="Google Shape;366;g20eeab159d8_2_616"/>
          <p:cNvSpPr txBox="1"/>
          <p:nvPr/>
        </p:nvSpPr>
        <p:spPr>
          <a:xfrm>
            <a:off x="7001575" y="2750750"/>
            <a:ext cx="4596900" cy="1169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1600" b="1">
                <a:solidFill>
                  <a:schemeClr val="dk1"/>
                </a:solidFill>
                <a:latin typeface="Exo Light"/>
                <a:ea typeface="Exo Light"/>
                <a:cs typeface="Exo Light"/>
                <a:sym typeface="Exo Light"/>
              </a:rPr>
              <a:t>Phân tích dữ liệu về tiến độ dự án, công việc, tài nguyên có thể tối ưu hóa phân chia công việc, dự trù tài nguyên, đưa ra quyết định về ưu tiên và cải thiện hiệu suất làm việc tổng thể</a:t>
            </a:r>
            <a:endParaRPr/>
          </a:p>
        </p:txBody>
      </p:sp>
      <p:sp>
        <p:nvSpPr>
          <p:cNvPr id="367" name="Google Shape;367;g20eeab159d8_2_616"/>
          <p:cNvSpPr txBox="1"/>
          <p:nvPr/>
        </p:nvSpPr>
        <p:spPr>
          <a:xfrm>
            <a:off x="7001575" y="5052650"/>
            <a:ext cx="4283700" cy="132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US" sz="1600" b="1">
                <a:solidFill>
                  <a:schemeClr val="dk1"/>
                </a:solidFill>
                <a:latin typeface="Exo Light"/>
                <a:ea typeface="Exo Light"/>
                <a:cs typeface="Exo Light"/>
                <a:sym typeface="Exo Light"/>
              </a:rPr>
              <a:t>Phân tích dữ liệu về nguồn cung, sản phẩm, vận chuyển và lưu trữ, doanh nghiệp có thể cải thiện việc lập kế hoạch, giảm thiểu lãng phí, tăng tính linh hoạt và cải thiện sự phục vụ khách hàng</a:t>
            </a:r>
            <a:endParaRPr sz="1600" b="1">
              <a:solidFill>
                <a:schemeClr val="dk1"/>
              </a:solidFill>
              <a:latin typeface="Exo Light"/>
              <a:ea typeface="Exo Light"/>
              <a:cs typeface="Exo Light"/>
              <a:sym typeface="Exo Light"/>
            </a:endParaRPr>
          </a:p>
          <a:p>
            <a:pPr marL="0" marR="0" lvl="0" indent="0" algn="l" rtl="0">
              <a:lnSpc>
                <a:spcPct val="100000"/>
              </a:lnSpc>
              <a:spcBef>
                <a:spcPts val="0"/>
              </a:spcBef>
              <a:spcAft>
                <a:spcPts val="0"/>
              </a:spcAft>
              <a:buClr>
                <a:schemeClr val="dk1"/>
              </a:buClr>
              <a:buSzPts val="1600"/>
              <a:buFont typeface="Arial"/>
              <a:buNone/>
            </a:pPr>
            <a:endParaRPr sz="1600" b="1">
              <a:solidFill>
                <a:schemeClr val="dk1"/>
              </a:solidFill>
              <a:latin typeface="Exo Light"/>
              <a:ea typeface="Exo Light"/>
              <a:cs typeface="Exo Light"/>
              <a:sym typeface="Ex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pic>
        <p:nvPicPr>
          <p:cNvPr id="504" name="Google Shape;504;g2316314bd5b_0_601"/>
          <p:cNvPicPr preferRelativeResize="0"/>
          <p:nvPr/>
        </p:nvPicPr>
        <p:blipFill rotWithShape="1">
          <a:blip r:embed="rId3">
            <a:alphaModFix/>
          </a:blip>
          <a:srcRect/>
          <a:stretch/>
        </p:blipFill>
        <p:spPr>
          <a:xfrm>
            <a:off x="0" y="0"/>
            <a:ext cx="4570876" cy="6858000"/>
          </a:xfrm>
          <a:prstGeom prst="rect">
            <a:avLst/>
          </a:prstGeom>
          <a:noFill/>
          <a:ln>
            <a:noFill/>
          </a:ln>
        </p:spPr>
      </p:pic>
      <p:sp>
        <p:nvSpPr>
          <p:cNvPr id="505" name="Google Shape;505;g2316314bd5b_0_60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6</a:t>
            </a:fld>
            <a:endParaRPr/>
          </a:p>
        </p:txBody>
      </p:sp>
      <p:sp>
        <p:nvSpPr>
          <p:cNvPr id="506" name="Google Shape;506;g2316314bd5b_0_601"/>
          <p:cNvSpPr/>
          <p:nvPr/>
        </p:nvSpPr>
        <p:spPr>
          <a:xfrm>
            <a:off x="4990248" y="2153233"/>
            <a:ext cx="5852700" cy="648600"/>
          </a:xfrm>
          <a:prstGeom prst="roundRect">
            <a:avLst>
              <a:gd name="adj" fmla="val 16667"/>
            </a:avLst>
          </a:prstGeom>
          <a:solidFill>
            <a:schemeClr val="bg1"/>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rgbClr val="E2262D"/>
              </a:buClr>
              <a:buSzPts val="1800"/>
              <a:buFont typeface="Exo"/>
              <a:buAutoNum type="arabicPeriod"/>
            </a:pPr>
            <a:r>
              <a:rPr lang="en-US" sz="1800" b="1" dirty="0">
                <a:solidFill>
                  <a:srgbClr val="E2262D"/>
                </a:solidFill>
                <a:latin typeface="Exo"/>
                <a:ea typeface="Exo"/>
                <a:cs typeface="Exo"/>
                <a:sym typeface="Exo"/>
              </a:rPr>
              <a:t>TỔNG QUAN VỀ NGÀNH DỮ LIỆU</a:t>
            </a:r>
            <a:endParaRPr sz="1800" b="1" dirty="0">
              <a:solidFill>
                <a:srgbClr val="E2262D"/>
              </a:solidFill>
              <a:latin typeface="Exo"/>
              <a:ea typeface="Exo"/>
              <a:cs typeface="Exo"/>
              <a:sym typeface="Exo"/>
            </a:endParaRPr>
          </a:p>
        </p:txBody>
      </p:sp>
      <p:sp>
        <p:nvSpPr>
          <p:cNvPr id="507" name="Google Shape;507;g2316314bd5b_0_601"/>
          <p:cNvSpPr/>
          <p:nvPr/>
        </p:nvSpPr>
        <p:spPr>
          <a:xfrm>
            <a:off x="4977545" y="3034745"/>
            <a:ext cx="5852700" cy="648600"/>
          </a:xfrm>
          <a:prstGeom prst="roundRect">
            <a:avLst>
              <a:gd name="adj" fmla="val 16667"/>
            </a:avLst>
          </a:prstGeom>
          <a:solidFill>
            <a:srgbClr val="E2262D"/>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a:t>
            </a:r>
            <a:r>
              <a:rPr lang="en-US" sz="1800" b="1" dirty="0">
                <a:solidFill>
                  <a:schemeClr val="bg1"/>
                </a:solidFill>
                <a:latin typeface="Exo"/>
                <a:ea typeface="Exo"/>
                <a:cs typeface="Exo"/>
                <a:sym typeface="Exo"/>
              </a:rPr>
              <a:t>2.    CÁC VỊ TRÍ CÔNG VIỆC TRONG NGÀNH DỮ LIỆU</a:t>
            </a:r>
            <a:endParaRPr sz="1800" b="1" dirty="0">
              <a:solidFill>
                <a:schemeClr val="bg1"/>
              </a:solidFill>
              <a:latin typeface="Exo"/>
              <a:ea typeface="Exo"/>
              <a:cs typeface="Exo"/>
              <a:sym typeface="Exo"/>
            </a:endParaRPr>
          </a:p>
        </p:txBody>
      </p:sp>
      <p:sp>
        <p:nvSpPr>
          <p:cNvPr id="508" name="Google Shape;508;g2316314bd5b_0_601"/>
          <p:cNvSpPr/>
          <p:nvPr/>
        </p:nvSpPr>
        <p:spPr>
          <a:xfrm>
            <a:off x="4966720" y="3890120"/>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3.    CÁC KỸ NĂNG CẦN CÓ ĐỂ TRỞ THÀNH DA</a:t>
            </a:r>
            <a:endParaRPr sz="1800" b="1" dirty="0">
              <a:solidFill>
                <a:srgbClr val="E31F26"/>
              </a:solidFill>
              <a:latin typeface="Exo"/>
              <a:ea typeface="Exo"/>
              <a:cs typeface="Exo"/>
              <a:sym typeface="Exo"/>
            </a:endParaRPr>
          </a:p>
        </p:txBody>
      </p:sp>
      <p:sp>
        <p:nvSpPr>
          <p:cNvPr id="509" name="Google Shape;509;g2316314bd5b_0_601"/>
          <p:cNvSpPr/>
          <p:nvPr/>
        </p:nvSpPr>
        <p:spPr>
          <a:xfrm>
            <a:off x="4990248" y="5607507"/>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2262D"/>
                </a:solidFill>
                <a:latin typeface="Exo"/>
                <a:ea typeface="Exo"/>
                <a:cs typeface="Exo"/>
                <a:sym typeface="Exo"/>
              </a:rPr>
              <a:t>  5.    Q&amp;A</a:t>
            </a:r>
            <a:endParaRPr sz="1800" b="1" dirty="0">
              <a:solidFill>
                <a:srgbClr val="E2262D"/>
              </a:solidFill>
              <a:latin typeface="Exo"/>
              <a:ea typeface="Exo"/>
              <a:cs typeface="Exo"/>
              <a:sym typeface="Exo"/>
            </a:endParaRPr>
          </a:p>
        </p:txBody>
      </p:sp>
      <p:sp>
        <p:nvSpPr>
          <p:cNvPr id="510" name="Google Shape;510;g2316314bd5b_0_601"/>
          <p:cNvSpPr txBox="1"/>
          <p:nvPr/>
        </p:nvSpPr>
        <p:spPr>
          <a:xfrm>
            <a:off x="4861245" y="1196570"/>
            <a:ext cx="6547800" cy="677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4000"/>
              <a:buFont typeface="Arial"/>
              <a:buNone/>
            </a:pPr>
            <a:r>
              <a:rPr lang="en-US" sz="3800" b="1">
                <a:solidFill>
                  <a:schemeClr val="dk1"/>
                </a:solidFill>
                <a:latin typeface="Exo"/>
                <a:ea typeface="Exo"/>
                <a:cs typeface="Exo"/>
                <a:sym typeface="Exo"/>
              </a:rPr>
              <a:t>Nội dung buổi học</a:t>
            </a:r>
            <a:endParaRPr sz="4000" b="1" i="0" u="none" strike="noStrike" cap="none">
              <a:solidFill>
                <a:schemeClr val="dk1"/>
              </a:solidFill>
              <a:latin typeface="Exo"/>
              <a:ea typeface="Exo"/>
              <a:cs typeface="Exo"/>
              <a:sym typeface="Exo"/>
            </a:endParaRPr>
          </a:p>
        </p:txBody>
      </p:sp>
      <p:sp>
        <p:nvSpPr>
          <p:cNvPr id="2" name="Google Shape;508;g2316314bd5b_0_601">
            <a:extLst>
              <a:ext uri="{FF2B5EF4-FFF2-40B4-BE49-F238E27FC236}">
                <a16:creationId xmlns:a16="http://schemas.microsoft.com/office/drawing/2014/main" id="{BB68D10D-8F13-55CD-ABD0-371A4E764CA9}"/>
              </a:ext>
            </a:extLst>
          </p:cNvPr>
          <p:cNvSpPr/>
          <p:nvPr/>
        </p:nvSpPr>
        <p:spPr>
          <a:xfrm>
            <a:off x="4990248" y="4752132"/>
            <a:ext cx="5876400" cy="648600"/>
          </a:xfrm>
          <a:prstGeom prst="roundRect">
            <a:avLst>
              <a:gd name="adj" fmla="val 16667"/>
            </a:avLst>
          </a:pr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800" b="1" dirty="0">
                <a:solidFill>
                  <a:srgbClr val="E31F26"/>
                </a:solidFill>
                <a:latin typeface="Exo"/>
                <a:ea typeface="Exo"/>
                <a:cs typeface="Exo"/>
                <a:sym typeface="Exo"/>
              </a:rPr>
              <a:t>  4.    QUY TRÌNH PHÂN TÍCH DỮ LIỆU</a:t>
            </a:r>
            <a:endParaRPr sz="1800" b="1" dirty="0">
              <a:solidFill>
                <a:srgbClr val="E31F26"/>
              </a:solidFill>
              <a:latin typeface="Exo"/>
              <a:ea typeface="Exo"/>
              <a:cs typeface="Exo"/>
              <a:sym typeface="Exo"/>
            </a:endParaRPr>
          </a:p>
        </p:txBody>
      </p:sp>
    </p:spTree>
    <p:extLst>
      <p:ext uri="{BB962C8B-B14F-4D97-AF65-F5344CB8AC3E}">
        <p14:creationId xmlns:p14="http://schemas.microsoft.com/office/powerpoint/2010/main" val="2709280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pic>
        <p:nvPicPr>
          <p:cNvPr id="408" name="Google Shape;408;g2316314bd5b_0_202"/>
          <p:cNvPicPr preferRelativeResize="0"/>
          <p:nvPr/>
        </p:nvPicPr>
        <p:blipFill rotWithShape="1">
          <a:blip r:embed="rId3">
            <a:alphaModFix/>
          </a:blip>
          <a:srcRect l="-168" r="65616" b="64829"/>
          <a:stretch/>
        </p:blipFill>
        <p:spPr>
          <a:xfrm>
            <a:off x="8042424" y="5035175"/>
            <a:ext cx="4145677" cy="1822826"/>
          </a:xfrm>
          <a:prstGeom prst="rect">
            <a:avLst/>
          </a:prstGeom>
          <a:noFill/>
          <a:ln>
            <a:noFill/>
          </a:ln>
        </p:spPr>
      </p:pic>
      <p:sp>
        <p:nvSpPr>
          <p:cNvPr id="409" name="Google Shape;409;g2316314bd5b_0_202"/>
          <p:cNvSpPr txBox="1"/>
          <p:nvPr/>
        </p:nvSpPr>
        <p:spPr>
          <a:xfrm>
            <a:off x="10363200" y="2438400"/>
            <a:ext cx="15240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g2316314bd5b_0_202"/>
          <p:cNvSpPr txBox="1"/>
          <p:nvPr/>
        </p:nvSpPr>
        <p:spPr>
          <a:xfrm>
            <a:off x="1561200" y="357800"/>
            <a:ext cx="10139400" cy="10944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000000"/>
              </a:buClr>
              <a:buSzPts val="4000"/>
              <a:buFont typeface="Arial"/>
              <a:buNone/>
            </a:pPr>
            <a:r>
              <a:rPr lang="en-US" sz="3400" b="1" i="0" u="none" strike="noStrike" cap="none">
                <a:solidFill>
                  <a:srgbClr val="000000"/>
                </a:solidFill>
                <a:latin typeface="Exo"/>
                <a:ea typeface="Exo"/>
                <a:cs typeface="Exo"/>
                <a:sym typeface="Exo"/>
              </a:rPr>
              <a:t>CÁC VỊ TRÍ CÔNG VIỆC </a:t>
            </a:r>
            <a:endParaRPr sz="3400" b="1" i="0" u="none" strike="noStrike" cap="none">
              <a:solidFill>
                <a:srgbClr val="000000"/>
              </a:solidFill>
              <a:latin typeface="Exo"/>
              <a:ea typeface="Exo"/>
              <a:cs typeface="Exo"/>
              <a:sym typeface="Exo"/>
            </a:endParaRPr>
          </a:p>
          <a:p>
            <a:pPr marL="0" marR="0" lvl="0" indent="0" algn="ctr" rtl="0">
              <a:lnSpc>
                <a:spcPct val="100000"/>
              </a:lnSpc>
              <a:spcBef>
                <a:spcPts val="0"/>
              </a:spcBef>
              <a:spcAft>
                <a:spcPts val="0"/>
              </a:spcAft>
              <a:buClr>
                <a:srgbClr val="000000"/>
              </a:buClr>
              <a:buSzPts val="4000"/>
              <a:buFont typeface="Arial"/>
              <a:buNone/>
            </a:pPr>
            <a:r>
              <a:rPr lang="en-US" sz="3400" b="1" i="0" u="none" strike="noStrike" cap="none">
                <a:solidFill>
                  <a:srgbClr val="000000"/>
                </a:solidFill>
                <a:latin typeface="Exo"/>
                <a:ea typeface="Exo"/>
                <a:cs typeface="Exo"/>
                <a:sym typeface="Exo"/>
              </a:rPr>
              <a:t>TRONG NGÀNH DỮ LIỆU </a:t>
            </a:r>
            <a:endParaRPr sz="3400" b="1" i="0" u="none" strike="noStrike" cap="none">
              <a:solidFill>
                <a:srgbClr val="000000"/>
              </a:solidFill>
              <a:latin typeface="Exo"/>
              <a:ea typeface="Exo"/>
              <a:cs typeface="Exo"/>
              <a:sym typeface="Exo"/>
            </a:endParaRPr>
          </a:p>
        </p:txBody>
      </p:sp>
      <p:grpSp>
        <p:nvGrpSpPr>
          <p:cNvPr id="411" name="Google Shape;411;g2316314bd5b_0_202"/>
          <p:cNvGrpSpPr/>
          <p:nvPr/>
        </p:nvGrpSpPr>
        <p:grpSpPr>
          <a:xfrm>
            <a:off x="2290088" y="1677825"/>
            <a:ext cx="7737626" cy="4352414"/>
            <a:chOff x="304800" y="1694075"/>
            <a:chExt cx="7737626" cy="4352414"/>
          </a:xfrm>
        </p:grpSpPr>
        <p:pic>
          <p:nvPicPr>
            <p:cNvPr id="412" name="Google Shape;412;g2316314bd5b_0_202"/>
            <p:cNvPicPr preferRelativeResize="0"/>
            <p:nvPr/>
          </p:nvPicPr>
          <p:blipFill rotWithShape="1">
            <a:blip r:embed="rId4">
              <a:alphaModFix/>
            </a:blip>
            <a:srcRect/>
            <a:stretch/>
          </p:blipFill>
          <p:spPr>
            <a:xfrm>
              <a:off x="304800" y="1694075"/>
              <a:ext cx="7737626" cy="4352414"/>
            </a:xfrm>
            <a:prstGeom prst="rect">
              <a:avLst/>
            </a:prstGeom>
            <a:noFill/>
            <a:ln>
              <a:noFill/>
            </a:ln>
          </p:spPr>
        </p:pic>
        <p:sp>
          <p:nvSpPr>
            <p:cNvPr id="413" name="Google Shape;413;g2316314bd5b_0_202"/>
            <p:cNvSpPr txBox="1"/>
            <p:nvPr/>
          </p:nvSpPr>
          <p:spPr>
            <a:xfrm>
              <a:off x="533400" y="1847175"/>
              <a:ext cx="1319400" cy="400200"/>
            </a:xfrm>
            <a:prstGeom prst="rect">
              <a:avLst/>
            </a:prstGeom>
            <a:solidFill>
              <a:srgbClr val="596782"/>
            </a:solidFill>
            <a:ln w="9525" cap="flat" cmpd="sng">
              <a:solidFill>
                <a:srgbClr val="59678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Google Shape;258;g1a0854cc649_9_645"/>
          <p:cNvPicPr preferRelativeResize="0"/>
          <p:nvPr/>
        </p:nvPicPr>
        <p:blipFill rotWithShape="1">
          <a:blip r:embed="rId3">
            <a:alphaModFix/>
          </a:blip>
          <a:srcRect r="65618" b="52074"/>
          <a:stretch/>
        </p:blipFill>
        <p:spPr>
          <a:xfrm>
            <a:off x="8969825" y="4941400"/>
            <a:ext cx="3349251" cy="2016725"/>
          </a:xfrm>
          <a:prstGeom prst="rect">
            <a:avLst/>
          </a:prstGeom>
          <a:noFill/>
          <a:ln>
            <a:noFill/>
          </a:ln>
        </p:spPr>
      </p:pic>
      <p:pic>
        <p:nvPicPr>
          <p:cNvPr id="259" name="Google Shape;259;g1a0854cc649_9_645"/>
          <p:cNvPicPr preferRelativeResize="0"/>
          <p:nvPr/>
        </p:nvPicPr>
        <p:blipFill rotWithShape="1">
          <a:blip r:embed="rId4">
            <a:alphaModFix/>
          </a:blip>
          <a:srcRect/>
          <a:stretch/>
        </p:blipFill>
        <p:spPr>
          <a:xfrm>
            <a:off x="10479499" y="304801"/>
            <a:ext cx="1207149" cy="533400"/>
          </a:xfrm>
          <a:prstGeom prst="rect">
            <a:avLst/>
          </a:prstGeom>
          <a:noFill/>
          <a:ln>
            <a:noFill/>
          </a:ln>
        </p:spPr>
      </p:pic>
      <p:sp>
        <p:nvSpPr>
          <p:cNvPr id="260" name="Google Shape;260;g1a0854cc649_9_645"/>
          <p:cNvSpPr/>
          <p:nvPr/>
        </p:nvSpPr>
        <p:spPr>
          <a:xfrm>
            <a:off x="4614181" y="3112768"/>
            <a:ext cx="406500" cy="406500"/>
          </a:xfrm>
          <a:prstGeom prst="ellipse">
            <a:avLst/>
          </a:prstGeom>
          <a:noFill/>
          <a:ln w="12700" cap="flat" cmpd="sng">
            <a:solidFill>
              <a:srgbClr val="E226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1" name="Google Shape;261;g1a0854cc649_9_645"/>
          <p:cNvSpPr/>
          <p:nvPr/>
        </p:nvSpPr>
        <p:spPr>
          <a:xfrm>
            <a:off x="7204981" y="3112768"/>
            <a:ext cx="406500" cy="406500"/>
          </a:xfrm>
          <a:prstGeom prst="ellipse">
            <a:avLst/>
          </a:prstGeom>
          <a:noFill/>
          <a:ln w="12700" cap="flat" cmpd="sng">
            <a:solidFill>
              <a:srgbClr val="E226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2" name="Google Shape;262;g1a0854cc649_9_645"/>
          <p:cNvSpPr/>
          <p:nvPr/>
        </p:nvSpPr>
        <p:spPr>
          <a:xfrm>
            <a:off x="4614181" y="4839968"/>
            <a:ext cx="406500" cy="406500"/>
          </a:xfrm>
          <a:prstGeom prst="ellipse">
            <a:avLst/>
          </a:prstGeom>
          <a:noFill/>
          <a:ln w="12700" cap="flat" cmpd="sng">
            <a:solidFill>
              <a:srgbClr val="E226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3" name="Google Shape;263;g1a0854cc649_9_645"/>
          <p:cNvSpPr/>
          <p:nvPr/>
        </p:nvSpPr>
        <p:spPr>
          <a:xfrm>
            <a:off x="7204981" y="4839968"/>
            <a:ext cx="406500" cy="406500"/>
          </a:xfrm>
          <a:prstGeom prst="ellipse">
            <a:avLst/>
          </a:prstGeom>
          <a:noFill/>
          <a:ln w="12700" cap="flat" cmpd="sng">
            <a:solidFill>
              <a:srgbClr val="E2262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4" name="Google Shape;264;g1a0854cc649_9_645"/>
          <p:cNvSpPr/>
          <p:nvPr/>
        </p:nvSpPr>
        <p:spPr>
          <a:xfrm>
            <a:off x="4712606" y="3211193"/>
            <a:ext cx="209700" cy="209700"/>
          </a:xfrm>
          <a:prstGeom prst="ellipse">
            <a:avLst/>
          </a:prstGeom>
          <a:solidFill>
            <a:srgbClr val="E226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5" name="Google Shape;265;g1a0854cc649_9_645"/>
          <p:cNvSpPr/>
          <p:nvPr/>
        </p:nvSpPr>
        <p:spPr>
          <a:xfrm>
            <a:off x="7303406" y="3211193"/>
            <a:ext cx="209700" cy="209700"/>
          </a:xfrm>
          <a:prstGeom prst="ellipse">
            <a:avLst/>
          </a:prstGeom>
          <a:solidFill>
            <a:srgbClr val="E226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6" name="Google Shape;266;g1a0854cc649_9_645"/>
          <p:cNvSpPr/>
          <p:nvPr/>
        </p:nvSpPr>
        <p:spPr>
          <a:xfrm>
            <a:off x="7303406" y="4938393"/>
            <a:ext cx="209700" cy="209700"/>
          </a:xfrm>
          <a:prstGeom prst="ellipse">
            <a:avLst/>
          </a:prstGeom>
          <a:solidFill>
            <a:srgbClr val="E226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7" name="Google Shape;267;g1a0854cc649_9_645"/>
          <p:cNvSpPr/>
          <p:nvPr/>
        </p:nvSpPr>
        <p:spPr>
          <a:xfrm>
            <a:off x="4712606" y="4938393"/>
            <a:ext cx="209700" cy="209700"/>
          </a:xfrm>
          <a:prstGeom prst="ellipse">
            <a:avLst/>
          </a:prstGeom>
          <a:solidFill>
            <a:srgbClr val="E226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68" name="Google Shape;268;g1a0854cc649_9_645"/>
          <p:cNvGrpSpPr/>
          <p:nvPr/>
        </p:nvGrpSpPr>
        <p:grpSpPr>
          <a:xfrm flipH="1">
            <a:off x="7408133" y="2748111"/>
            <a:ext cx="4032884" cy="577760"/>
            <a:chOff x="2244000" y="2514462"/>
            <a:chExt cx="2470676" cy="743100"/>
          </a:xfrm>
        </p:grpSpPr>
        <p:cxnSp>
          <p:nvCxnSpPr>
            <p:cNvPr id="269" name="Google Shape;269;g1a0854cc649_9_645"/>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270" name="Google Shape;270;g1a0854cc649_9_645"/>
            <p:cNvCxnSpPr/>
            <p:nvPr/>
          </p:nvCxnSpPr>
          <p:spPr>
            <a:xfrm rot="10800000">
              <a:off x="2244000" y="2514600"/>
              <a:ext cx="1794600" cy="0"/>
            </a:xfrm>
            <a:prstGeom prst="straightConnector1">
              <a:avLst/>
            </a:prstGeom>
            <a:noFill/>
            <a:ln w="9525" cap="flat" cmpd="sng">
              <a:solidFill>
                <a:srgbClr val="E2262D"/>
              </a:solidFill>
              <a:prstDash val="solid"/>
              <a:miter lim="800000"/>
              <a:headEnd type="none" w="sm" len="sm"/>
              <a:tailEnd type="none" w="sm" len="sm"/>
            </a:ln>
          </p:spPr>
        </p:cxnSp>
      </p:grpSp>
      <p:sp>
        <p:nvSpPr>
          <p:cNvPr id="271" name="Google Shape;271;g1a0854cc649_9_645"/>
          <p:cNvSpPr txBox="1"/>
          <p:nvPr/>
        </p:nvSpPr>
        <p:spPr>
          <a:xfrm>
            <a:off x="642574" y="1890250"/>
            <a:ext cx="3438300" cy="861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Business </a:t>
            </a:r>
            <a:endParaRPr sz="2500" b="1">
              <a:solidFill>
                <a:srgbClr val="E2262D"/>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Intelligence Analyst</a:t>
            </a:r>
            <a:endParaRPr sz="2500" b="1" i="0" u="none" strike="noStrike" cap="none">
              <a:solidFill>
                <a:srgbClr val="E2262D"/>
              </a:solidFill>
              <a:latin typeface="Exo"/>
              <a:ea typeface="Exo"/>
              <a:cs typeface="Exo"/>
              <a:sym typeface="Exo"/>
            </a:endParaRPr>
          </a:p>
        </p:txBody>
      </p:sp>
      <p:sp>
        <p:nvSpPr>
          <p:cNvPr id="272" name="Google Shape;272;g1a0854cc649_9_645"/>
          <p:cNvSpPr txBox="1"/>
          <p:nvPr/>
        </p:nvSpPr>
        <p:spPr>
          <a:xfrm>
            <a:off x="8428747" y="1890250"/>
            <a:ext cx="3867600" cy="861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Data </a:t>
            </a:r>
            <a:endParaRPr sz="2500" b="1">
              <a:solidFill>
                <a:srgbClr val="E2262D"/>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Analyst</a:t>
            </a:r>
            <a:endParaRPr sz="1400" b="0" i="0" u="none" strike="noStrike" cap="none">
              <a:solidFill>
                <a:srgbClr val="000000"/>
              </a:solidFill>
              <a:latin typeface="Arial"/>
              <a:ea typeface="Arial"/>
              <a:cs typeface="Arial"/>
              <a:sym typeface="Arial"/>
            </a:endParaRPr>
          </a:p>
        </p:txBody>
      </p:sp>
      <p:grpSp>
        <p:nvGrpSpPr>
          <p:cNvPr id="273" name="Google Shape;273;g1a0854cc649_9_645"/>
          <p:cNvGrpSpPr/>
          <p:nvPr/>
        </p:nvGrpSpPr>
        <p:grpSpPr>
          <a:xfrm>
            <a:off x="746359" y="2748111"/>
            <a:ext cx="4032854" cy="577760"/>
            <a:chOff x="2252165" y="2514462"/>
            <a:chExt cx="2462511" cy="743100"/>
          </a:xfrm>
        </p:grpSpPr>
        <p:cxnSp>
          <p:nvCxnSpPr>
            <p:cNvPr id="274" name="Google Shape;274;g1a0854cc649_9_645"/>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275" name="Google Shape;275;g1a0854cc649_9_645"/>
            <p:cNvCxnSpPr/>
            <p:nvPr/>
          </p:nvCxnSpPr>
          <p:spPr>
            <a:xfrm rot="10800000">
              <a:off x="2252165" y="2514600"/>
              <a:ext cx="1794600" cy="0"/>
            </a:xfrm>
            <a:prstGeom prst="straightConnector1">
              <a:avLst/>
            </a:prstGeom>
            <a:noFill/>
            <a:ln w="9525" cap="flat" cmpd="sng">
              <a:solidFill>
                <a:srgbClr val="E2262D"/>
              </a:solidFill>
              <a:prstDash val="solid"/>
              <a:miter lim="800000"/>
              <a:headEnd type="none" w="sm" len="sm"/>
              <a:tailEnd type="none" w="sm" len="sm"/>
            </a:ln>
          </p:spPr>
        </p:cxnSp>
      </p:grpSp>
      <p:grpSp>
        <p:nvGrpSpPr>
          <p:cNvPr id="276" name="Google Shape;276;g1a0854cc649_9_645"/>
          <p:cNvGrpSpPr/>
          <p:nvPr/>
        </p:nvGrpSpPr>
        <p:grpSpPr>
          <a:xfrm rot="10800000">
            <a:off x="7406437" y="5005789"/>
            <a:ext cx="4120593" cy="577760"/>
            <a:chOff x="2244000" y="2514462"/>
            <a:chExt cx="2470676" cy="743100"/>
          </a:xfrm>
        </p:grpSpPr>
        <p:cxnSp>
          <p:nvCxnSpPr>
            <p:cNvPr id="277" name="Google Shape;277;g1a0854cc649_9_645"/>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278" name="Google Shape;278;g1a0854cc649_9_645"/>
            <p:cNvCxnSpPr/>
            <p:nvPr/>
          </p:nvCxnSpPr>
          <p:spPr>
            <a:xfrm rot="10800000">
              <a:off x="2244000" y="2514600"/>
              <a:ext cx="1794600" cy="0"/>
            </a:xfrm>
            <a:prstGeom prst="straightConnector1">
              <a:avLst/>
            </a:prstGeom>
            <a:noFill/>
            <a:ln w="9525" cap="flat" cmpd="sng">
              <a:solidFill>
                <a:srgbClr val="E2262D"/>
              </a:solidFill>
              <a:prstDash val="solid"/>
              <a:miter lim="800000"/>
              <a:headEnd type="none" w="sm" len="sm"/>
              <a:tailEnd type="none" w="sm" len="sm"/>
            </a:ln>
          </p:spPr>
        </p:cxnSp>
      </p:grpSp>
      <p:grpSp>
        <p:nvGrpSpPr>
          <p:cNvPr id="279" name="Google Shape;279;g1a0854cc649_9_645"/>
          <p:cNvGrpSpPr/>
          <p:nvPr/>
        </p:nvGrpSpPr>
        <p:grpSpPr>
          <a:xfrm rot="10800000" flipH="1">
            <a:off x="746359" y="5005789"/>
            <a:ext cx="4032884" cy="577760"/>
            <a:chOff x="2244000" y="2514462"/>
            <a:chExt cx="2470676" cy="743100"/>
          </a:xfrm>
        </p:grpSpPr>
        <p:cxnSp>
          <p:nvCxnSpPr>
            <p:cNvPr id="280" name="Google Shape;280;g1a0854cc649_9_645"/>
            <p:cNvCxnSpPr/>
            <p:nvPr/>
          </p:nvCxnSpPr>
          <p:spPr>
            <a:xfrm rot="10800000">
              <a:off x="4038476" y="2514462"/>
              <a:ext cx="676200" cy="743100"/>
            </a:xfrm>
            <a:prstGeom prst="straightConnector1">
              <a:avLst/>
            </a:prstGeom>
            <a:noFill/>
            <a:ln w="9525" cap="flat" cmpd="sng">
              <a:solidFill>
                <a:srgbClr val="E2262D"/>
              </a:solidFill>
              <a:prstDash val="solid"/>
              <a:miter lim="800000"/>
              <a:headEnd type="none" w="sm" len="sm"/>
              <a:tailEnd type="none" w="sm" len="sm"/>
            </a:ln>
          </p:spPr>
        </p:cxnSp>
        <p:cxnSp>
          <p:nvCxnSpPr>
            <p:cNvPr id="281" name="Google Shape;281;g1a0854cc649_9_645"/>
            <p:cNvCxnSpPr/>
            <p:nvPr/>
          </p:nvCxnSpPr>
          <p:spPr>
            <a:xfrm rot="10800000">
              <a:off x="2244000" y="2514600"/>
              <a:ext cx="1794600" cy="0"/>
            </a:xfrm>
            <a:prstGeom prst="straightConnector1">
              <a:avLst/>
            </a:prstGeom>
            <a:noFill/>
            <a:ln w="9525" cap="flat" cmpd="sng">
              <a:solidFill>
                <a:srgbClr val="E2262D"/>
              </a:solidFill>
              <a:prstDash val="solid"/>
              <a:miter lim="800000"/>
              <a:headEnd type="none" w="sm" len="sm"/>
              <a:tailEnd type="none" w="sm" len="sm"/>
            </a:ln>
          </p:spPr>
        </p:cxnSp>
      </p:grpSp>
      <p:sp>
        <p:nvSpPr>
          <p:cNvPr id="282" name="Google Shape;282;g1a0854cc649_9_645"/>
          <p:cNvSpPr txBox="1"/>
          <p:nvPr/>
        </p:nvSpPr>
        <p:spPr>
          <a:xfrm>
            <a:off x="685799" y="4719425"/>
            <a:ext cx="3287400" cy="861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Data Analyze </a:t>
            </a:r>
            <a:endParaRPr sz="2500" b="1">
              <a:solidFill>
                <a:srgbClr val="E2262D"/>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Engineer</a:t>
            </a:r>
            <a:endParaRPr sz="2500" b="1" i="0" u="none" strike="noStrike" cap="none">
              <a:solidFill>
                <a:srgbClr val="E2262D"/>
              </a:solidFill>
              <a:latin typeface="Exo"/>
              <a:ea typeface="Exo"/>
              <a:cs typeface="Exo"/>
              <a:sym typeface="Exo"/>
            </a:endParaRPr>
          </a:p>
        </p:txBody>
      </p:sp>
      <p:sp>
        <p:nvSpPr>
          <p:cNvPr id="283" name="Google Shape;283;g1a0854cc649_9_645"/>
          <p:cNvSpPr txBox="1"/>
          <p:nvPr/>
        </p:nvSpPr>
        <p:spPr>
          <a:xfrm>
            <a:off x="712825" y="5661175"/>
            <a:ext cx="31263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Xây dựng và quản lý cơ sở hạ tầng dữ liệu, thu thập từ nhiều nguồn và làm sạch dữ liệu</a:t>
            </a:r>
            <a:endParaRPr sz="1400" b="0" i="0" u="none" strike="noStrike" cap="none">
              <a:solidFill>
                <a:srgbClr val="000000"/>
              </a:solidFill>
              <a:latin typeface="Arial"/>
              <a:ea typeface="Arial"/>
              <a:cs typeface="Arial"/>
              <a:sym typeface="Arial"/>
            </a:endParaRPr>
          </a:p>
        </p:txBody>
      </p:sp>
      <p:sp>
        <p:nvSpPr>
          <p:cNvPr id="284" name="Google Shape;284;g1a0854cc649_9_645"/>
          <p:cNvSpPr txBox="1"/>
          <p:nvPr/>
        </p:nvSpPr>
        <p:spPr>
          <a:xfrm>
            <a:off x="649500" y="2830700"/>
            <a:ext cx="31263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Nghiên cứu và phân tích dữ liệu giúp đưa ra các quyết định kinh doanh và tối ưu hiệu suất</a:t>
            </a:r>
            <a:endParaRPr sz="1400" b="0" i="0" u="none" strike="noStrike" cap="none">
              <a:solidFill>
                <a:srgbClr val="000000"/>
              </a:solidFill>
              <a:latin typeface="Arial"/>
              <a:ea typeface="Arial"/>
              <a:cs typeface="Arial"/>
              <a:sym typeface="Arial"/>
            </a:endParaRPr>
          </a:p>
        </p:txBody>
      </p:sp>
      <p:sp>
        <p:nvSpPr>
          <p:cNvPr id="285" name="Google Shape;285;g1a0854cc649_9_645"/>
          <p:cNvSpPr txBox="1"/>
          <p:nvPr/>
        </p:nvSpPr>
        <p:spPr>
          <a:xfrm>
            <a:off x="8446225" y="2824325"/>
            <a:ext cx="328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Nghiên cứu và phân tích dữ liệu về xu hướng và cung cấp thông tin chi tiết về dữ liệu</a:t>
            </a:r>
            <a:endParaRPr sz="1400" b="0" i="0" u="none" strike="noStrike" cap="none">
              <a:solidFill>
                <a:srgbClr val="000000"/>
              </a:solidFill>
              <a:latin typeface="Arial"/>
              <a:ea typeface="Arial"/>
              <a:cs typeface="Arial"/>
              <a:sym typeface="Arial"/>
            </a:endParaRPr>
          </a:p>
        </p:txBody>
      </p:sp>
      <p:sp>
        <p:nvSpPr>
          <p:cNvPr id="286" name="Google Shape;286;g1a0854cc649_9_645"/>
          <p:cNvSpPr/>
          <p:nvPr/>
        </p:nvSpPr>
        <p:spPr>
          <a:xfrm>
            <a:off x="4699762" y="4236581"/>
            <a:ext cx="1363595" cy="1362819"/>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E2262D"/>
          </a:solidFill>
          <a:ln w="9525" cap="flat" cmpd="sng">
            <a:solidFill>
              <a:srgbClr val="E11F2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87" name="Google Shape;287;g1a0854cc649_9_645"/>
          <p:cNvSpPr/>
          <p:nvPr/>
        </p:nvSpPr>
        <p:spPr>
          <a:xfrm>
            <a:off x="6124347" y="4236581"/>
            <a:ext cx="1363595" cy="1362819"/>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88" name="Google Shape;288;g1a0854cc649_9_645"/>
          <p:cNvSpPr/>
          <p:nvPr/>
        </p:nvSpPr>
        <p:spPr>
          <a:xfrm>
            <a:off x="6124347" y="2812968"/>
            <a:ext cx="1363432" cy="1362819"/>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89" name="Google Shape;289;g1a0854cc649_9_645"/>
          <p:cNvSpPr/>
          <p:nvPr/>
        </p:nvSpPr>
        <p:spPr>
          <a:xfrm>
            <a:off x="4699762" y="2812968"/>
            <a:ext cx="1363595" cy="136249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90" name="Google Shape;290;g1a0854cc649_9_645"/>
          <p:cNvSpPr txBox="1"/>
          <p:nvPr/>
        </p:nvSpPr>
        <p:spPr>
          <a:xfrm>
            <a:off x="5210400" y="3054875"/>
            <a:ext cx="428400" cy="877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0" i="0" u="none" strike="noStrike" cap="none">
                <a:solidFill>
                  <a:srgbClr val="E2262D"/>
                </a:solidFill>
                <a:latin typeface="Exo 2 ExtraBold"/>
                <a:ea typeface="Exo 2 ExtraBold"/>
                <a:cs typeface="Exo 2 ExtraBold"/>
                <a:sym typeface="Exo 2 ExtraBold"/>
              </a:rPr>
              <a:t>1</a:t>
            </a:r>
            <a:endParaRPr sz="4500" b="0" i="0" u="none" strike="noStrike" cap="none">
              <a:solidFill>
                <a:srgbClr val="E2262D"/>
              </a:solidFill>
              <a:latin typeface="Exo 2 ExtraBold"/>
              <a:ea typeface="Exo 2 ExtraBold"/>
              <a:cs typeface="Exo 2 ExtraBold"/>
              <a:sym typeface="Exo 2 ExtraBold"/>
            </a:endParaRPr>
          </a:p>
        </p:txBody>
      </p:sp>
      <p:sp>
        <p:nvSpPr>
          <p:cNvPr id="291" name="Google Shape;291;g1a0854cc649_9_645"/>
          <p:cNvSpPr txBox="1"/>
          <p:nvPr/>
        </p:nvSpPr>
        <p:spPr>
          <a:xfrm>
            <a:off x="6481150" y="3054875"/>
            <a:ext cx="428400" cy="877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0" i="0" u="none" strike="noStrike" cap="none">
                <a:solidFill>
                  <a:schemeClr val="lt1"/>
                </a:solidFill>
                <a:latin typeface="Exo 2 ExtraBold"/>
                <a:ea typeface="Exo 2 ExtraBold"/>
                <a:cs typeface="Exo 2 ExtraBold"/>
                <a:sym typeface="Exo 2 ExtraBold"/>
              </a:rPr>
              <a:t>2</a:t>
            </a:r>
            <a:endParaRPr sz="4500" b="0" i="0" u="none" strike="noStrike" cap="none">
              <a:solidFill>
                <a:schemeClr val="lt1"/>
              </a:solidFill>
              <a:latin typeface="Exo 2 ExtraBold"/>
              <a:ea typeface="Exo 2 ExtraBold"/>
              <a:cs typeface="Exo 2 ExtraBold"/>
              <a:sym typeface="Exo 2 ExtraBold"/>
            </a:endParaRPr>
          </a:p>
        </p:txBody>
      </p:sp>
      <p:sp>
        <p:nvSpPr>
          <p:cNvPr id="292" name="Google Shape;292;g1a0854cc649_9_645"/>
          <p:cNvSpPr txBox="1"/>
          <p:nvPr/>
        </p:nvSpPr>
        <p:spPr>
          <a:xfrm>
            <a:off x="5167350" y="4321613"/>
            <a:ext cx="428400" cy="877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0" i="0" u="none" strike="noStrike" cap="none">
                <a:solidFill>
                  <a:schemeClr val="lt1"/>
                </a:solidFill>
                <a:latin typeface="Exo 2 ExtraBold"/>
                <a:ea typeface="Exo 2 ExtraBold"/>
                <a:cs typeface="Exo 2 ExtraBold"/>
                <a:sym typeface="Exo 2 ExtraBold"/>
              </a:rPr>
              <a:t>3</a:t>
            </a:r>
            <a:endParaRPr sz="4500" b="0" i="0" u="none" strike="noStrike" cap="none">
              <a:solidFill>
                <a:schemeClr val="lt1"/>
              </a:solidFill>
              <a:latin typeface="Exo 2 ExtraBold"/>
              <a:ea typeface="Exo 2 ExtraBold"/>
              <a:cs typeface="Exo 2 ExtraBold"/>
              <a:sym typeface="Exo 2 ExtraBold"/>
            </a:endParaRPr>
          </a:p>
        </p:txBody>
      </p:sp>
      <p:sp>
        <p:nvSpPr>
          <p:cNvPr id="293" name="Google Shape;293;g1a0854cc649_9_645"/>
          <p:cNvSpPr txBox="1"/>
          <p:nvPr/>
        </p:nvSpPr>
        <p:spPr>
          <a:xfrm>
            <a:off x="6404938" y="4252163"/>
            <a:ext cx="428400" cy="877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0" i="0" u="none" strike="noStrike" cap="none">
                <a:solidFill>
                  <a:srgbClr val="E2262D"/>
                </a:solidFill>
                <a:latin typeface="Exo 2 ExtraBold"/>
                <a:ea typeface="Exo 2 ExtraBold"/>
                <a:cs typeface="Exo 2 ExtraBold"/>
                <a:sym typeface="Exo 2 ExtraBold"/>
              </a:rPr>
              <a:t>4</a:t>
            </a:r>
            <a:endParaRPr sz="4500" b="0" i="0" u="none" strike="noStrike" cap="none">
              <a:solidFill>
                <a:srgbClr val="E2262D"/>
              </a:solidFill>
              <a:latin typeface="Exo 2 ExtraBold"/>
              <a:ea typeface="Exo 2 ExtraBold"/>
              <a:cs typeface="Exo 2 ExtraBold"/>
              <a:sym typeface="Exo 2 ExtraBold"/>
            </a:endParaRPr>
          </a:p>
        </p:txBody>
      </p:sp>
      <p:grpSp>
        <p:nvGrpSpPr>
          <p:cNvPr id="294" name="Google Shape;294;g1a0854cc649_9_645"/>
          <p:cNvGrpSpPr/>
          <p:nvPr/>
        </p:nvGrpSpPr>
        <p:grpSpPr>
          <a:xfrm>
            <a:off x="5796094" y="3945420"/>
            <a:ext cx="608847" cy="584996"/>
            <a:chOff x="860940" y="2746477"/>
            <a:chExt cx="371883" cy="365691"/>
          </a:xfrm>
        </p:grpSpPr>
        <p:sp>
          <p:nvSpPr>
            <p:cNvPr id="295" name="Google Shape;295;g1a0854cc649_9_64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6" name="Google Shape;296;g1a0854cc649_9_64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7" name="Google Shape;297;g1a0854cc649_9_64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8" name="Google Shape;298;g1a0854cc649_9_64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9" name="Google Shape;299;g1a0854cc649_9_64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E2262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pic>
        <p:nvPicPr>
          <p:cNvPr id="300" name="Google Shape;300;g1a0854cc649_9_645"/>
          <p:cNvPicPr preferRelativeResize="0"/>
          <p:nvPr/>
        </p:nvPicPr>
        <p:blipFill rotWithShape="1">
          <a:blip r:embed="rId5">
            <a:alphaModFix/>
          </a:blip>
          <a:srcRect r="65720" b="63550"/>
          <a:stretch/>
        </p:blipFill>
        <p:spPr>
          <a:xfrm flipH="1">
            <a:off x="-76202" y="-347875"/>
            <a:ext cx="2416260" cy="1109875"/>
          </a:xfrm>
          <a:prstGeom prst="rect">
            <a:avLst/>
          </a:prstGeom>
          <a:noFill/>
          <a:ln>
            <a:noFill/>
          </a:ln>
        </p:spPr>
      </p:pic>
      <p:sp>
        <p:nvSpPr>
          <p:cNvPr id="301" name="Google Shape;301;g1a0854cc649_9_645"/>
          <p:cNvSpPr txBox="1"/>
          <p:nvPr/>
        </p:nvSpPr>
        <p:spPr>
          <a:xfrm>
            <a:off x="8428762" y="4719425"/>
            <a:ext cx="3217800" cy="861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Management</a:t>
            </a:r>
            <a:endParaRPr sz="2500" b="1">
              <a:solidFill>
                <a:srgbClr val="E2262D"/>
              </a:solidFill>
              <a:latin typeface="Exo"/>
              <a:ea typeface="Exo"/>
              <a:cs typeface="Exo"/>
              <a:sym typeface="Exo"/>
            </a:endParaRPr>
          </a:p>
          <a:p>
            <a:pPr marL="0" marR="0" lvl="0" indent="0" algn="l" rtl="0">
              <a:lnSpc>
                <a:spcPct val="100000"/>
              </a:lnSpc>
              <a:spcBef>
                <a:spcPts val="0"/>
              </a:spcBef>
              <a:spcAft>
                <a:spcPts val="0"/>
              </a:spcAft>
              <a:buClr>
                <a:srgbClr val="000000"/>
              </a:buClr>
              <a:buSzPts val="2500"/>
              <a:buFont typeface="Arial"/>
              <a:buNone/>
            </a:pPr>
            <a:r>
              <a:rPr lang="en-US" sz="2500" b="1">
                <a:solidFill>
                  <a:srgbClr val="E2262D"/>
                </a:solidFill>
                <a:latin typeface="Exo"/>
                <a:ea typeface="Exo"/>
                <a:cs typeface="Exo"/>
                <a:sym typeface="Exo"/>
              </a:rPr>
              <a:t>Consultant</a:t>
            </a:r>
            <a:endParaRPr sz="2500" b="1">
              <a:solidFill>
                <a:srgbClr val="E2262D"/>
              </a:solidFill>
              <a:latin typeface="Exo"/>
              <a:ea typeface="Exo"/>
              <a:cs typeface="Exo"/>
              <a:sym typeface="Exo"/>
            </a:endParaRPr>
          </a:p>
        </p:txBody>
      </p:sp>
      <p:sp>
        <p:nvSpPr>
          <p:cNvPr id="302" name="Google Shape;302;g1a0854cc649_9_645"/>
          <p:cNvSpPr txBox="1"/>
          <p:nvPr/>
        </p:nvSpPr>
        <p:spPr>
          <a:xfrm>
            <a:off x="8520350" y="5618375"/>
            <a:ext cx="328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a:solidFill>
                  <a:schemeClr val="dk1"/>
                </a:solidFill>
                <a:latin typeface="Exo Light"/>
                <a:ea typeface="Exo Light"/>
                <a:cs typeface="Exo Light"/>
                <a:sym typeface="Exo Light"/>
              </a:rPr>
              <a:t>Tư vấn dữ liệu trong lĩnh vực khác nhau như giáo dục, tài chính,.... tư vấn dự báo hoặc rủi ro</a:t>
            </a:r>
            <a:endParaRPr sz="1400" b="0" i="0" u="none" strike="noStrike" cap="none">
              <a:solidFill>
                <a:srgbClr val="000000"/>
              </a:solidFill>
              <a:latin typeface="Arial"/>
              <a:ea typeface="Arial"/>
              <a:cs typeface="Arial"/>
              <a:sym typeface="Arial"/>
            </a:endParaRPr>
          </a:p>
        </p:txBody>
      </p:sp>
      <p:sp>
        <p:nvSpPr>
          <p:cNvPr id="303" name="Google Shape;303;g1a0854cc649_9_645"/>
          <p:cNvSpPr txBox="1"/>
          <p:nvPr/>
        </p:nvSpPr>
        <p:spPr>
          <a:xfrm>
            <a:off x="825150" y="849216"/>
            <a:ext cx="9819300" cy="7635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0"/>
              </a:spcAft>
              <a:buClr>
                <a:schemeClr val="dk1"/>
              </a:buClr>
              <a:buSzPts val="4000"/>
              <a:buFont typeface="Exo"/>
              <a:buNone/>
            </a:pPr>
            <a:r>
              <a:rPr lang="en-US" sz="3000" b="1" dirty="0">
                <a:solidFill>
                  <a:schemeClr val="dk1"/>
                </a:solidFill>
                <a:latin typeface="Exo"/>
                <a:ea typeface="Exo"/>
                <a:cs typeface="Exo"/>
                <a:sym typeface="Exo"/>
              </a:rPr>
              <a:t>Khi </a:t>
            </a:r>
            <a:r>
              <a:rPr lang="en-US" sz="3000" b="1" dirty="0" err="1">
                <a:solidFill>
                  <a:schemeClr val="dk1"/>
                </a:solidFill>
                <a:latin typeface="Exo"/>
                <a:ea typeface="Exo"/>
                <a:cs typeface="Exo"/>
                <a:sym typeface="Exo"/>
              </a:rPr>
              <a:t>làm</a:t>
            </a:r>
            <a:r>
              <a:rPr lang="en-US" sz="3000" b="1" dirty="0">
                <a:solidFill>
                  <a:schemeClr val="dk1"/>
                </a:solidFill>
                <a:latin typeface="Exo"/>
                <a:ea typeface="Exo"/>
                <a:cs typeface="Exo"/>
                <a:sym typeface="Exo"/>
              </a:rPr>
              <a:t> Data Analysis </a:t>
            </a:r>
            <a:r>
              <a:rPr lang="en-US" sz="3000" b="1" dirty="0" err="1">
                <a:solidFill>
                  <a:schemeClr val="dk1"/>
                </a:solidFill>
                <a:latin typeface="Exo"/>
                <a:ea typeface="Exo"/>
                <a:cs typeface="Exo"/>
                <a:sym typeface="Exo"/>
              </a:rPr>
              <a:t>bạn</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có</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thể</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lựa</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chọn</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trở</a:t>
            </a:r>
            <a:r>
              <a:rPr lang="en-US" sz="3000" b="1" dirty="0">
                <a:solidFill>
                  <a:schemeClr val="dk1"/>
                </a:solidFill>
                <a:latin typeface="Exo"/>
                <a:ea typeface="Exo"/>
                <a:cs typeface="Exo"/>
                <a:sym typeface="Exo"/>
              </a:rPr>
              <a:t> </a:t>
            </a:r>
            <a:r>
              <a:rPr lang="en-US" sz="3000" b="1" dirty="0" err="1">
                <a:solidFill>
                  <a:schemeClr val="dk1"/>
                </a:solidFill>
                <a:latin typeface="Exo"/>
                <a:ea typeface="Exo"/>
                <a:cs typeface="Exo"/>
                <a:sym typeface="Exo"/>
              </a:rPr>
              <a:t>thành</a:t>
            </a:r>
            <a:r>
              <a:rPr lang="en-US" sz="3000" b="1" dirty="0">
                <a:solidFill>
                  <a:schemeClr val="dk1"/>
                </a:solidFill>
                <a:latin typeface="Exo"/>
                <a:ea typeface="Exo"/>
                <a:cs typeface="Exo"/>
                <a:sym typeface="Exo"/>
              </a:rPr>
              <a:t>…</a:t>
            </a:r>
            <a:endParaRPr sz="3000" b="1" i="0" u="none" strike="noStrike" cap="none" dirty="0">
              <a:solidFill>
                <a:schemeClr val="dk1"/>
              </a:solidFill>
              <a:latin typeface="Exo"/>
              <a:ea typeface="Exo"/>
              <a:cs typeface="Exo"/>
              <a:sym typeface="Ex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cxnSp>
        <p:nvCxnSpPr>
          <p:cNvPr id="3" name="Google Shape;309;g24df0927a14_0_81">
            <a:extLst>
              <a:ext uri="{FF2B5EF4-FFF2-40B4-BE49-F238E27FC236}">
                <a16:creationId xmlns:a16="http://schemas.microsoft.com/office/drawing/2014/main" id="{3E9F4EDB-DC57-E177-5609-E947379F0661}"/>
              </a:ext>
            </a:extLst>
          </p:cNvPr>
          <p:cNvCxnSpPr/>
          <p:nvPr/>
        </p:nvCxnSpPr>
        <p:spPr>
          <a:xfrm>
            <a:off x="8212475" y="6048924"/>
            <a:ext cx="1693500" cy="0"/>
          </a:xfrm>
          <a:prstGeom prst="straightConnector1">
            <a:avLst/>
          </a:prstGeom>
          <a:noFill/>
          <a:ln w="28575" cap="flat" cmpd="sng">
            <a:solidFill>
              <a:srgbClr val="595959"/>
            </a:solidFill>
            <a:prstDash val="dash"/>
            <a:round/>
            <a:headEnd type="none" w="sm" len="sm"/>
            <a:tailEnd type="none" w="sm" len="sm"/>
          </a:ln>
        </p:spPr>
      </p:cxnSp>
      <p:cxnSp>
        <p:nvCxnSpPr>
          <p:cNvPr id="2" name="Google Shape;308;g24df0927a14_0_81">
            <a:extLst>
              <a:ext uri="{FF2B5EF4-FFF2-40B4-BE49-F238E27FC236}">
                <a16:creationId xmlns:a16="http://schemas.microsoft.com/office/drawing/2014/main" id="{D95B79AB-4066-705E-BD07-DD4350E64E00}"/>
              </a:ext>
            </a:extLst>
          </p:cNvPr>
          <p:cNvCxnSpPr>
            <a:cxnSpLocks/>
          </p:cNvCxnSpPr>
          <p:nvPr/>
        </p:nvCxnSpPr>
        <p:spPr>
          <a:xfrm flipH="1" flipV="1">
            <a:off x="8130038" y="5023034"/>
            <a:ext cx="14037" cy="1025890"/>
          </a:xfrm>
          <a:prstGeom prst="straightConnector1">
            <a:avLst/>
          </a:prstGeom>
          <a:noFill/>
          <a:ln w="28575" cap="flat" cmpd="sng">
            <a:solidFill>
              <a:srgbClr val="595959"/>
            </a:solidFill>
            <a:prstDash val="dash"/>
            <a:round/>
            <a:headEnd type="none" w="sm" len="sm"/>
            <a:tailEnd type="none" w="sm" len="sm"/>
          </a:ln>
        </p:spPr>
      </p:cxnSp>
      <p:cxnSp>
        <p:nvCxnSpPr>
          <p:cNvPr id="308" name="Google Shape;308;g24df0927a14_0_81"/>
          <p:cNvCxnSpPr/>
          <p:nvPr/>
        </p:nvCxnSpPr>
        <p:spPr>
          <a:xfrm rot="10800000">
            <a:off x="3430350" y="4738824"/>
            <a:ext cx="7200" cy="1310100"/>
          </a:xfrm>
          <a:prstGeom prst="straightConnector1">
            <a:avLst/>
          </a:prstGeom>
          <a:noFill/>
          <a:ln w="28575" cap="flat" cmpd="sng">
            <a:solidFill>
              <a:srgbClr val="595959"/>
            </a:solidFill>
            <a:prstDash val="dash"/>
            <a:round/>
            <a:headEnd type="none" w="sm" len="sm"/>
            <a:tailEnd type="none" w="sm" len="sm"/>
          </a:ln>
        </p:spPr>
      </p:cxnSp>
      <p:cxnSp>
        <p:nvCxnSpPr>
          <p:cNvPr id="309" name="Google Shape;309;g24df0927a14_0_81"/>
          <p:cNvCxnSpPr/>
          <p:nvPr/>
        </p:nvCxnSpPr>
        <p:spPr>
          <a:xfrm>
            <a:off x="3429000" y="6040374"/>
            <a:ext cx="1693500" cy="0"/>
          </a:xfrm>
          <a:prstGeom prst="straightConnector1">
            <a:avLst/>
          </a:prstGeom>
          <a:noFill/>
          <a:ln w="28575" cap="flat" cmpd="sng">
            <a:solidFill>
              <a:srgbClr val="595959"/>
            </a:solidFill>
            <a:prstDash val="dash"/>
            <a:round/>
            <a:headEnd type="none" w="sm" len="sm"/>
            <a:tailEnd type="none" w="sm" len="sm"/>
          </a:ln>
        </p:spPr>
      </p:cxnSp>
      <p:cxnSp>
        <p:nvCxnSpPr>
          <p:cNvPr id="310" name="Google Shape;310;g24df0927a14_0_81"/>
          <p:cNvCxnSpPr/>
          <p:nvPr/>
        </p:nvCxnSpPr>
        <p:spPr>
          <a:xfrm>
            <a:off x="3429000" y="4744974"/>
            <a:ext cx="1693500" cy="0"/>
          </a:xfrm>
          <a:prstGeom prst="straightConnector1">
            <a:avLst/>
          </a:prstGeom>
          <a:noFill/>
          <a:ln w="28575" cap="flat" cmpd="sng">
            <a:solidFill>
              <a:srgbClr val="595959"/>
            </a:solidFill>
            <a:prstDash val="dash"/>
            <a:round/>
            <a:headEnd type="none" w="sm" len="sm"/>
            <a:tailEnd type="none" w="sm" len="sm"/>
          </a:ln>
        </p:spPr>
      </p:cxnSp>
      <p:cxnSp>
        <p:nvCxnSpPr>
          <p:cNvPr id="311" name="Google Shape;311;g24df0927a14_0_81"/>
          <p:cNvCxnSpPr/>
          <p:nvPr/>
        </p:nvCxnSpPr>
        <p:spPr>
          <a:xfrm rot="10800000">
            <a:off x="3354150" y="1767024"/>
            <a:ext cx="7200" cy="1310100"/>
          </a:xfrm>
          <a:prstGeom prst="straightConnector1">
            <a:avLst/>
          </a:prstGeom>
          <a:noFill/>
          <a:ln w="28575" cap="flat" cmpd="sng">
            <a:solidFill>
              <a:srgbClr val="595959"/>
            </a:solidFill>
            <a:prstDash val="dash"/>
            <a:round/>
            <a:headEnd type="none" w="sm" len="sm"/>
            <a:tailEnd type="none" w="sm" len="sm"/>
          </a:ln>
        </p:spPr>
      </p:cxnSp>
      <p:cxnSp>
        <p:nvCxnSpPr>
          <p:cNvPr id="312" name="Google Shape;312;g24df0927a14_0_81"/>
          <p:cNvCxnSpPr/>
          <p:nvPr/>
        </p:nvCxnSpPr>
        <p:spPr>
          <a:xfrm>
            <a:off x="3352800" y="3068574"/>
            <a:ext cx="1693500" cy="0"/>
          </a:xfrm>
          <a:prstGeom prst="straightConnector1">
            <a:avLst/>
          </a:prstGeom>
          <a:noFill/>
          <a:ln w="28575" cap="flat" cmpd="sng">
            <a:solidFill>
              <a:srgbClr val="595959"/>
            </a:solidFill>
            <a:prstDash val="dash"/>
            <a:round/>
            <a:headEnd type="none" w="sm" len="sm"/>
            <a:tailEnd type="none" w="sm" len="sm"/>
          </a:ln>
        </p:spPr>
      </p:cxnSp>
      <p:cxnSp>
        <p:nvCxnSpPr>
          <p:cNvPr id="313" name="Google Shape;313;g24df0927a14_0_81"/>
          <p:cNvCxnSpPr/>
          <p:nvPr/>
        </p:nvCxnSpPr>
        <p:spPr>
          <a:xfrm>
            <a:off x="3352800" y="1773174"/>
            <a:ext cx="1693500" cy="0"/>
          </a:xfrm>
          <a:prstGeom prst="straightConnector1">
            <a:avLst/>
          </a:prstGeom>
          <a:noFill/>
          <a:ln w="28575" cap="flat" cmpd="sng">
            <a:solidFill>
              <a:srgbClr val="595959"/>
            </a:solidFill>
            <a:prstDash val="dash"/>
            <a:round/>
            <a:headEnd type="none" w="sm" len="sm"/>
            <a:tailEnd type="none" w="sm" len="sm"/>
          </a:ln>
        </p:spPr>
      </p:cxnSp>
      <p:sp>
        <p:nvSpPr>
          <p:cNvPr id="314" name="Google Shape;314;g24df0927a14_0_81"/>
          <p:cNvSpPr txBox="1">
            <a:spLocks noGrp="1"/>
          </p:cNvSpPr>
          <p:nvPr>
            <p:ph type="sldNum" idx="12"/>
          </p:nvPr>
        </p:nvSpPr>
        <p:spPr>
          <a:xfrm>
            <a:off x="11409045" y="6333134"/>
            <a:ext cx="731700" cy="525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300"/>
              <a:buNone/>
            </a:pPr>
            <a:fld id="{00000000-1234-1234-1234-123412341234}" type="slidenum">
              <a:rPr lang="en-US"/>
              <a:t>9</a:t>
            </a:fld>
            <a:endParaRPr/>
          </a:p>
        </p:txBody>
      </p:sp>
      <p:sp>
        <p:nvSpPr>
          <p:cNvPr id="315" name="Google Shape;315;g24df0927a14_0_81"/>
          <p:cNvSpPr/>
          <p:nvPr/>
        </p:nvSpPr>
        <p:spPr>
          <a:xfrm rot="-271234">
            <a:off x="1769601" y="2041199"/>
            <a:ext cx="442248" cy="432427"/>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16" name="Google Shape;316;g24df0927a14_0_81"/>
          <p:cNvSpPr/>
          <p:nvPr/>
        </p:nvSpPr>
        <p:spPr>
          <a:xfrm>
            <a:off x="1933375" y="2170499"/>
            <a:ext cx="554873" cy="524999"/>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17" name="Google Shape;317;g24df0927a14_0_81"/>
          <p:cNvSpPr/>
          <p:nvPr/>
        </p:nvSpPr>
        <p:spPr>
          <a:xfrm>
            <a:off x="2287125" y="1935800"/>
            <a:ext cx="2391742" cy="1017402"/>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18" name="Google Shape;318;g24df0927a14_0_81"/>
          <p:cNvSpPr txBox="1"/>
          <p:nvPr/>
        </p:nvSpPr>
        <p:spPr>
          <a:xfrm>
            <a:off x="2716650" y="1994325"/>
            <a:ext cx="2226300" cy="877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1700" b="1">
                <a:solidFill>
                  <a:schemeClr val="lt1"/>
                </a:solidFill>
                <a:latin typeface="Exo"/>
                <a:ea typeface="Exo"/>
                <a:cs typeface="Exo"/>
                <a:sym typeface="Exo"/>
              </a:rPr>
              <a:t>BUSINESS INTELLIGENCE ANALYST</a:t>
            </a:r>
            <a:endParaRPr sz="1700" b="1" i="0" u="none" strike="noStrike" cap="none">
              <a:solidFill>
                <a:schemeClr val="lt1"/>
              </a:solidFill>
              <a:latin typeface="Exo"/>
              <a:ea typeface="Exo"/>
              <a:cs typeface="Exo"/>
              <a:sym typeface="Exo"/>
            </a:endParaRPr>
          </a:p>
        </p:txBody>
      </p:sp>
      <p:sp>
        <p:nvSpPr>
          <p:cNvPr id="319" name="Google Shape;319;g24df0927a14_0_81"/>
          <p:cNvSpPr txBox="1"/>
          <p:nvPr/>
        </p:nvSpPr>
        <p:spPr>
          <a:xfrm>
            <a:off x="1929725" y="2185143"/>
            <a:ext cx="5448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900"/>
              <a:buFont typeface="Arial"/>
              <a:buNone/>
            </a:pPr>
            <a:r>
              <a:rPr lang="en-US" sz="1900" b="1" i="0" u="none" strike="noStrike" cap="none">
                <a:solidFill>
                  <a:schemeClr val="lt1"/>
                </a:solidFill>
                <a:latin typeface="Arial"/>
                <a:ea typeface="Arial"/>
                <a:cs typeface="Arial"/>
                <a:sym typeface="Arial"/>
              </a:rPr>
              <a:t>1</a:t>
            </a:r>
            <a:endParaRPr sz="1900" b="1" i="0" u="none" strike="noStrike" cap="none">
              <a:solidFill>
                <a:schemeClr val="lt1"/>
              </a:solidFill>
              <a:latin typeface="Exo"/>
              <a:ea typeface="Exo"/>
              <a:cs typeface="Exo"/>
              <a:sym typeface="Exo"/>
            </a:endParaRPr>
          </a:p>
        </p:txBody>
      </p:sp>
      <p:pic>
        <p:nvPicPr>
          <p:cNvPr id="320" name="Google Shape;320;g24df0927a14_0_81"/>
          <p:cNvPicPr preferRelativeResize="0"/>
          <p:nvPr/>
        </p:nvPicPr>
        <p:blipFill rotWithShape="1">
          <a:blip r:embed="rId3">
            <a:alphaModFix/>
          </a:blip>
          <a:srcRect r="65720" b="63550"/>
          <a:stretch/>
        </p:blipFill>
        <p:spPr>
          <a:xfrm flipH="1">
            <a:off x="0" y="-334550"/>
            <a:ext cx="2625450" cy="1205972"/>
          </a:xfrm>
          <a:prstGeom prst="rect">
            <a:avLst/>
          </a:prstGeom>
          <a:noFill/>
          <a:ln>
            <a:noFill/>
          </a:ln>
        </p:spPr>
      </p:pic>
      <p:grpSp>
        <p:nvGrpSpPr>
          <p:cNvPr id="321" name="Google Shape;321;g24df0927a14_0_81"/>
          <p:cNvGrpSpPr/>
          <p:nvPr/>
        </p:nvGrpSpPr>
        <p:grpSpPr>
          <a:xfrm>
            <a:off x="1771647" y="4327120"/>
            <a:ext cx="3048102" cy="791125"/>
            <a:chOff x="2743847" y="1554795"/>
            <a:chExt cx="3048102" cy="791125"/>
          </a:xfrm>
        </p:grpSpPr>
        <p:sp>
          <p:nvSpPr>
            <p:cNvPr id="322" name="Google Shape;322;g24df0927a14_0_81"/>
            <p:cNvSpPr/>
            <p:nvPr/>
          </p:nvSpPr>
          <p:spPr>
            <a:xfrm rot="-271234">
              <a:off x="2760201" y="1583999"/>
              <a:ext cx="442248" cy="432427"/>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23" name="Google Shape;323;g24df0927a14_0_81"/>
            <p:cNvSpPr/>
            <p:nvPr/>
          </p:nvSpPr>
          <p:spPr>
            <a:xfrm>
              <a:off x="2923975" y="1713299"/>
              <a:ext cx="554873" cy="524999"/>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24" name="Google Shape;324;g24df0927a14_0_81"/>
            <p:cNvSpPr/>
            <p:nvPr/>
          </p:nvSpPr>
          <p:spPr>
            <a:xfrm>
              <a:off x="3277725" y="1554795"/>
              <a:ext cx="2391742" cy="79112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E31F26"/>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25" name="Google Shape;325;g24df0927a14_0_81"/>
            <p:cNvSpPr txBox="1"/>
            <p:nvPr/>
          </p:nvSpPr>
          <p:spPr>
            <a:xfrm>
              <a:off x="3783449" y="1613332"/>
              <a:ext cx="2008500" cy="615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US" sz="1700" b="1">
                  <a:solidFill>
                    <a:schemeClr val="lt1"/>
                  </a:solidFill>
                  <a:latin typeface="Exo"/>
                  <a:ea typeface="Exo"/>
                  <a:cs typeface="Exo"/>
                  <a:sym typeface="Exo"/>
                </a:rPr>
                <a:t>DATA</a:t>
              </a:r>
              <a:br>
                <a:rPr lang="en-US" sz="1700" b="1">
                  <a:solidFill>
                    <a:schemeClr val="lt1"/>
                  </a:solidFill>
                  <a:latin typeface="Exo"/>
                  <a:ea typeface="Exo"/>
                  <a:cs typeface="Exo"/>
                  <a:sym typeface="Exo"/>
                </a:rPr>
              </a:br>
              <a:r>
                <a:rPr lang="en-US" sz="1700" b="1">
                  <a:solidFill>
                    <a:schemeClr val="lt1"/>
                  </a:solidFill>
                  <a:latin typeface="Exo"/>
                  <a:ea typeface="Exo"/>
                  <a:cs typeface="Exo"/>
                  <a:sym typeface="Exo"/>
                </a:rPr>
                <a:t>ANALYST</a:t>
              </a:r>
              <a:endParaRPr sz="1700" b="1">
                <a:solidFill>
                  <a:schemeClr val="lt1"/>
                </a:solidFill>
                <a:latin typeface="Exo"/>
                <a:ea typeface="Exo"/>
                <a:cs typeface="Exo"/>
                <a:sym typeface="Exo"/>
              </a:endParaRPr>
            </a:p>
          </p:txBody>
        </p:sp>
        <p:sp>
          <p:nvSpPr>
            <p:cNvPr id="326" name="Google Shape;326;g24df0927a14_0_81"/>
            <p:cNvSpPr txBox="1"/>
            <p:nvPr/>
          </p:nvSpPr>
          <p:spPr>
            <a:xfrm>
              <a:off x="2920325" y="1727943"/>
              <a:ext cx="5448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900"/>
                <a:buFont typeface="Arial"/>
                <a:buNone/>
              </a:pPr>
              <a:r>
                <a:rPr lang="en-US" sz="1900" b="1">
                  <a:solidFill>
                    <a:schemeClr val="lt1"/>
                  </a:solidFill>
                </a:rPr>
                <a:t>2</a:t>
              </a:r>
              <a:endParaRPr sz="1900" b="1" i="0" u="none" strike="noStrike" cap="none">
                <a:solidFill>
                  <a:schemeClr val="lt1"/>
                </a:solidFill>
                <a:latin typeface="Exo"/>
                <a:ea typeface="Exo"/>
                <a:cs typeface="Exo"/>
                <a:sym typeface="Exo"/>
              </a:endParaRPr>
            </a:p>
          </p:txBody>
        </p:sp>
      </p:grpSp>
      <p:sp>
        <p:nvSpPr>
          <p:cNvPr id="327" name="Google Shape;327;g24df0927a14_0_81"/>
          <p:cNvSpPr/>
          <p:nvPr/>
        </p:nvSpPr>
        <p:spPr>
          <a:xfrm>
            <a:off x="5019125" y="1554800"/>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Senior BIA</a:t>
            </a:r>
            <a:endParaRPr sz="1800" b="1" i="0" u="none" strike="noStrike" cap="none">
              <a:solidFill>
                <a:schemeClr val="dk1"/>
              </a:solidFill>
              <a:latin typeface="Exo"/>
              <a:ea typeface="Exo"/>
              <a:cs typeface="Exo"/>
              <a:sym typeface="Exo"/>
            </a:endParaRPr>
          </a:p>
        </p:txBody>
      </p:sp>
      <p:sp>
        <p:nvSpPr>
          <p:cNvPr id="328" name="Google Shape;328;g24df0927a14_0_81"/>
          <p:cNvSpPr/>
          <p:nvPr/>
        </p:nvSpPr>
        <p:spPr>
          <a:xfrm>
            <a:off x="7228925" y="1554800"/>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80000"/>
              </a:lnSpc>
              <a:spcBef>
                <a:spcPts val="0"/>
              </a:spcBef>
              <a:spcAft>
                <a:spcPts val="0"/>
              </a:spcAft>
              <a:buClr>
                <a:schemeClr val="dk1"/>
              </a:buClr>
              <a:buSzPts val="1800"/>
              <a:buFont typeface="Calibri"/>
              <a:buNone/>
            </a:pPr>
            <a:r>
              <a:rPr lang="en-US" sz="1200" b="1">
                <a:solidFill>
                  <a:schemeClr val="dk1"/>
                </a:solidFill>
                <a:latin typeface="Exo"/>
                <a:ea typeface="Exo"/>
                <a:cs typeface="Exo"/>
                <a:sym typeface="Exo"/>
              </a:rPr>
              <a:t>Analysis/Engagement</a:t>
            </a:r>
            <a:r>
              <a:rPr lang="en-US" sz="1800" b="1">
                <a:solidFill>
                  <a:schemeClr val="dk1"/>
                </a:solidFill>
                <a:latin typeface="Exo"/>
                <a:ea typeface="Exo"/>
                <a:cs typeface="Exo"/>
                <a:sym typeface="Exo"/>
              </a:rPr>
              <a:t> Manager</a:t>
            </a:r>
            <a:endParaRPr sz="1800" b="1" i="0" u="none" strike="noStrike" cap="none">
              <a:solidFill>
                <a:schemeClr val="dk1"/>
              </a:solidFill>
              <a:latin typeface="Exo"/>
              <a:ea typeface="Exo"/>
              <a:cs typeface="Exo"/>
              <a:sym typeface="Exo"/>
            </a:endParaRPr>
          </a:p>
        </p:txBody>
      </p:sp>
      <p:sp>
        <p:nvSpPr>
          <p:cNvPr id="329" name="Google Shape;329;g24df0927a14_0_81"/>
          <p:cNvSpPr/>
          <p:nvPr/>
        </p:nvSpPr>
        <p:spPr>
          <a:xfrm>
            <a:off x="9438725" y="1554800"/>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Head of Analytics</a:t>
            </a:r>
            <a:endParaRPr sz="1800" b="1" i="0" u="none" strike="noStrike" cap="none">
              <a:solidFill>
                <a:schemeClr val="dk1"/>
              </a:solidFill>
              <a:latin typeface="Exo"/>
              <a:ea typeface="Exo"/>
              <a:cs typeface="Exo"/>
              <a:sym typeface="Exo"/>
            </a:endParaRPr>
          </a:p>
        </p:txBody>
      </p:sp>
      <p:sp>
        <p:nvSpPr>
          <p:cNvPr id="330" name="Google Shape;330;g24df0927a14_0_81"/>
          <p:cNvSpPr/>
          <p:nvPr/>
        </p:nvSpPr>
        <p:spPr>
          <a:xfrm>
            <a:off x="5019125" y="261923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300" b="1">
                <a:solidFill>
                  <a:schemeClr val="dk1"/>
                </a:solidFill>
                <a:latin typeface="Exo"/>
                <a:ea typeface="Exo"/>
                <a:cs typeface="Exo"/>
                <a:sym typeface="Exo"/>
              </a:rPr>
              <a:t>Operation/Category</a:t>
            </a:r>
            <a:r>
              <a:rPr lang="en-US" sz="1800" b="1">
                <a:solidFill>
                  <a:schemeClr val="dk1"/>
                </a:solidFill>
                <a:latin typeface="Exo"/>
                <a:ea typeface="Exo"/>
                <a:cs typeface="Exo"/>
                <a:sym typeface="Exo"/>
              </a:rPr>
              <a:t> Analyst</a:t>
            </a:r>
            <a:endParaRPr sz="1800" b="1" i="0" u="none" strike="noStrike" cap="none">
              <a:solidFill>
                <a:schemeClr val="dk1"/>
              </a:solidFill>
              <a:latin typeface="Exo"/>
              <a:ea typeface="Exo"/>
              <a:cs typeface="Exo"/>
              <a:sym typeface="Exo"/>
            </a:endParaRPr>
          </a:p>
        </p:txBody>
      </p:sp>
      <p:sp>
        <p:nvSpPr>
          <p:cNvPr id="331" name="Google Shape;331;g24df0927a14_0_81"/>
          <p:cNvSpPr/>
          <p:nvPr/>
        </p:nvSpPr>
        <p:spPr>
          <a:xfrm>
            <a:off x="7228925" y="2619238"/>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300" b="1">
                <a:solidFill>
                  <a:schemeClr val="dk1"/>
                </a:solidFill>
                <a:latin typeface="Exo"/>
                <a:ea typeface="Exo"/>
                <a:cs typeface="Exo"/>
                <a:sym typeface="Exo"/>
              </a:rPr>
              <a:t>Operation/Category</a:t>
            </a:r>
            <a:r>
              <a:rPr lang="en-US" sz="1800" b="1">
                <a:solidFill>
                  <a:schemeClr val="dk1"/>
                </a:solidFill>
                <a:latin typeface="Exo"/>
                <a:ea typeface="Exo"/>
                <a:cs typeface="Exo"/>
                <a:sym typeface="Exo"/>
              </a:rPr>
              <a:t>Manager</a:t>
            </a:r>
            <a:endParaRPr sz="1800" b="1">
              <a:solidFill>
                <a:schemeClr val="dk1"/>
              </a:solidFill>
              <a:latin typeface="Exo"/>
              <a:ea typeface="Exo"/>
              <a:cs typeface="Exo"/>
              <a:sym typeface="Exo"/>
            </a:endParaRPr>
          </a:p>
        </p:txBody>
      </p:sp>
      <p:sp>
        <p:nvSpPr>
          <p:cNvPr id="332" name="Google Shape;332;g24df0927a14_0_81"/>
          <p:cNvSpPr/>
          <p:nvPr/>
        </p:nvSpPr>
        <p:spPr>
          <a:xfrm>
            <a:off x="9438725" y="2619238"/>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Head of</a:t>
            </a:r>
            <a:endParaRPr sz="1800" b="1">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300" b="1">
                <a:solidFill>
                  <a:schemeClr val="dk1"/>
                </a:solidFill>
                <a:latin typeface="Exo"/>
                <a:ea typeface="Exo"/>
                <a:cs typeface="Exo"/>
                <a:sym typeface="Exo"/>
              </a:rPr>
              <a:t>Operation/Category</a:t>
            </a:r>
            <a:endParaRPr sz="1300" b="1">
              <a:solidFill>
                <a:schemeClr val="dk1"/>
              </a:solidFill>
              <a:latin typeface="Exo"/>
              <a:ea typeface="Exo"/>
              <a:cs typeface="Exo"/>
              <a:sym typeface="Exo"/>
            </a:endParaRPr>
          </a:p>
        </p:txBody>
      </p:sp>
      <p:sp>
        <p:nvSpPr>
          <p:cNvPr id="333" name="Google Shape;333;g24df0927a14_0_81"/>
          <p:cNvSpPr/>
          <p:nvPr/>
        </p:nvSpPr>
        <p:spPr>
          <a:xfrm>
            <a:off x="5019125" y="437183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Senior DA</a:t>
            </a:r>
            <a:endParaRPr sz="1800" b="1" i="0" u="none" strike="noStrike" cap="none">
              <a:solidFill>
                <a:schemeClr val="dk1"/>
              </a:solidFill>
              <a:latin typeface="Exo"/>
              <a:ea typeface="Exo"/>
              <a:cs typeface="Exo"/>
              <a:sym typeface="Exo"/>
            </a:endParaRPr>
          </a:p>
        </p:txBody>
      </p:sp>
      <p:sp>
        <p:nvSpPr>
          <p:cNvPr id="334" name="Google Shape;334;g24df0927a14_0_81"/>
          <p:cNvSpPr/>
          <p:nvPr/>
        </p:nvSpPr>
        <p:spPr>
          <a:xfrm>
            <a:off x="7228925" y="3838438"/>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Analysis Manager</a:t>
            </a:r>
            <a:endParaRPr sz="1800" b="1" i="0" u="none" strike="noStrike" cap="none">
              <a:solidFill>
                <a:schemeClr val="dk1"/>
              </a:solidFill>
              <a:latin typeface="Exo"/>
              <a:ea typeface="Exo"/>
              <a:cs typeface="Exo"/>
              <a:sym typeface="Exo"/>
            </a:endParaRPr>
          </a:p>
        </p:txBody>
      </p:sp>
      <p:grpSp>
        <p:nvGrpSpPr>
          <p:cNvPr id="335" name="Google Shape;335;g24df0927a14_0_81"/>
          <p:cNvGrpSpPr/>
          <p:nvPr/>
        </p:nvGrpSpPr>
        <p:grpSpPr>
          <a:xfrm>
            <a:off x="6932332" y="1806350"/>
            <a:ext cx="235176" cy="199899"/>
            <a:chOff x="4811425" y="2065025"/>
            <a:chExt cx="41500" cy="44200"/>
          </a:xfrm>
        </p:grpSpPr>
        <p:sp>
          <p:nvSpPr>
            <p:cNvPr id="336" name="Google Shape;336;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37" name="Google Shape;337;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38" name="Google Shape;338;g24df0927a14_0_81"/>
          <p:cNvGrpSpPr/>
          <p:nvPr/>
        </p:nvGrpSpPr>
        <p:grpSpPr>
          <a:xfrm>
            <a:off x="9131394" y="1765000"/>
            <a:ext cx="235176" cy="199899"/>
            <a:chOff x="4811425" y="2065025"/>
            <a:chExt cx="41500" cy="44200"/>
          </a:xfrm>
        </p:grpSpPr>
        <p:sp>
          <p:nvSpPr>
            <p:cNvPr id="339" name="Google Shape;339;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0" name="Google Shape;340;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41" name="Google Shape;341;g24df0927a14_0_81"/>
          <p:cNvGrpSpPr/>
          <p:nvPr/>
        </p:nvGrpSpPr>
        <p:grpSpPr>
          <a:xfrm>
            <a:off x="6921594" y="2870137"/>
            <a:ext cx="235176" cy="199899"/>
            <a:chOff x="4811425" y="2065025"/>
            <a:chExt cx="41500" cy="44200"/>
          </a:xfrm>
        </p:grpSpPr>
        <p:sp>
          <p:nvSpPr>
            <p:cNvPr id="342" name="Google Shape;342;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3" name="Google Shape;343;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44" name="Google Shape;344;g24df0927a14_0_81"/>
          <p:cNvGrpSpPr/>
          <p:nvPr/>
        </p:nvGrpSpPr>
        <p:grpSpPr>
          <a:xfrm>
            <a:off x="9131394" y="2857862"/>
            <a:ext cx="235176" cy="199899"/>
            <a:chOff x="4811425" y="2065025"/>
            <a:chExt cx="41500" cy="44200"/>
          </a:xfrm>
        </p:grpSpPr>
        <p:sp>
          <p:nvSpPr>
            <p:cNvPr id="345" name="Google Shape;345;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6" name="Google Shape;346;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47" name="Google Shape;347;g24df0927a14_0_81"/>
          <p:cNvGrpSpPr/>
          <p:nvPr/>
        </p:nvGrpSpPr>
        <p:grpSpPr>
          <a:xfrm>
            <a:off x="169525" y="2929068"/>
            <a:ext cx="1830300" cy="1678757"/>
            <a:chOff x="93325" y="2929068"/>
            <a:chExt cx="1830300" cy="1678757"/>
          </a:xfrm>
        </p:grpSpPr>
        <p:sp>
          <p:nvSpPr>
            <p:cNvPr id="348" name="Google Shape;348;g24df0927a14_0_81"/>
            <p:cNvSpPr txBox="1"/>
            <p:nvPr/>
          </p:nvSpPr>
          <p:spPr>
            <a:xfrm>
              <a:off x="93325" y="4035725"/>
              <a:ext cx="1830300" cy="572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600"/>
                <a:buFont typeface="Arial"/>
                <a:buNone/>
              </a:pPr>
              <a:r>
                <a:rPr lang="en-US" sz="1600">
                  <a:solidFill>
                    <a:schemeClr val="dk1"/>
                  </a:solidFill>
                  <a:latin typeface="Exo"/>
                  <a:ea typeface="Exo"/>
                  <a:cs typeface="Exo"/>
                  <a:sym typeface="Exo"/>
                </a:rPr>
                <a:t>Unicorn</a:t>
              </a:r>
              <a:r>
                <a:rPr lang="en-US" sz="1600" b="1">
                  <a:solidFill>
                    <a:schemeClr val="dk1"/>
                  </a:solidFill>
                  <a:latin typeface="Exo Light"/>
                  <a:ea typeface="Exo Light"/>
                  <a:cs typeface="Exo Light"/>
                  <a:sym typeface="Exo Light"/>
                </a:rPr>
                <a:t> </a:t>
              </a:r>
              <a:endParaRPr sz="1600" b="1">
                <a:solidFill>
                  <a:schemeClr val="dk1"/>
                </a:solidFill>
                <a:latin typeface="Exo Light"/>
                <a:ea typeface="Exo Light"/>
                <a:cs typeface="Exo Light"/>
                <a:sym typeface="Exo Light"/>
              </a:endParaRPr>
            </a:p>
            <a:p>
              <a:pPr marL="0" marR="0" lvl="0" indent="0" algn="ctr" rtl="0">
                <a:lnSpc>
                  <a:spcPct val="100000"/>
                </a:lnSpc>
                <a:spcBef>
                  <a:spcPts val="0"/>
                </a:spcBef>
                <a:spcAft>
                  <a:spcPts val="0"/>
                </a:spcAft>
                <a:buClr>
                  <a:schemeClr val="dk1"/>
                </a:buClr>
                <a:buSzPts val="1600"/>
                <a:buFont typeface="Arial"/>
                <a:buNone/>
              </a:pPr>
              <a:r>
                <a:rPr lang="en-US" sz="1600" b="1">
                  <a:solidFill>
                    <a:schemeClr val="dk1"/>
                  </a:solidFill>
                  <a:latin typeface="Exo"/>
                  <a:ea typeface="Exo"/>
                  <a:cs typeface="Exo"/>
                  <a:sym typeface="Exo"/>
                </a:rPr>
                <a:t>Analyst</a:t>
              </a:r>
              <a:endParaRPr sz="1600" b="1" i="0" u="none" strike="noStrike" cap="none">
                <a:solidFill>
                  <a:schemeClr val="dk1"/>
                </a:solidFill>
                <a:latin typeface="Exo"/>
                <a:ea typeface="Exo"/>
                <a:cs typeface="Exo"/>
                <a:sym typeface="Exo"/>
              </a:endParaRPr>
            </a:p>
          </p:txBody>
        </p:sp>
        <p:grpSp>
          <p:nvGrpSpPr>
            <p:cNvPr id="349" name="Google Shape;349;g24df0927a14_0_81"/>
            <p:cNvGrpSpPr/>
            <p:nvPr/>
          </p:nvGrpSpPr>
          <p:grpSpPr>
            <a:xfrm>
              <a:off x="447544" y="2929068"/>
              <a:ext cx="1274256" cy="999863"/>
              <a:chOff x="5331913" y="3413947"/>
              <a:chExt cx="347143" cy="254684"/>
            </a:xfrm>
          </p:grpSpPr>
          <p:sp>
            <p:nvSpPr>
              <p:cNvPr id="350" name="Google Shape;350;g24df0927a14_0_8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1" name="Google Shape;351;g24df0927a14_0_8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2" name="Google Shape;352;g24df0927a14_0_8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3" name="Google Shape;353;g24df0927a14_0_8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4" name="Google Shape;354;g24df0927a14_0_8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55" name="Google Shape;355;g24df0927a14_0_8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sp>
        <p:nvSpPr>
          <p:cNvPr id="356" name="Google Shape;356;g24df0927a14_0_81"/>
          <p:cNvSpPr txBox="1"/>
          <p:nvPr/>
        </p:nvSpPr>
        <p:spPr>
          <a:xfrm>
            <a:off x="2640300" y="554950"/>
            <a:ext cx="72162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n-US" sz="3000" b="1">
                <a:solidFill>
                  <a:schemeClr val="dk1"/>
                </a:solidFill>
                <a:latin typeface="Exo"/>
                <a:ea typeface="Exo"/>
                <a:cs typeface="Exo"/>
                <a:sym typeface="Exo"/>
              </a:rPr>
              <a:t>Data Analyst - Career Path</a:t>
            </a:r>
            <a:endParaRPr sz="3000" b="1" i="0" u="none" strike="noStrike" cap="none">
              <a:solidFill>
                <a:schemeClr val="dk1"/>
              </a:solidFill>
              <a:latin typeface="Exo"/>
              <a:ea typeface="Exo"/>
              <a:cs typeface="Exo"/>
              <a:sym typeface="Exo"/>
            </a:endParaRPr>
          </a:p>
        </p:txBody>
      </p:sp>
      <p:sp>
        <p:nvSpPr>
          <p:cNvPr id="357" name="Google Shape;357;g24df0927a14_0_81"/>
          <p:cNvSpPr/>
          <p:nvPr/>
        </p:nvSpPr>
        <p:spPr>
          <a:xfrm>
            <a:off x="7234575" y="4782113"/>
            <a:ext cx="1830300" cy="677100"/>
          </a:xfrm>
          <a:prstGeom prst="roundRect">
            <a:avLst>
              <a:gd name="adj" fmla="val 16667"/>
            </a:avLst>
          </a:prstGeom>
          <a:solidFill>
            <a:srgbClr val="F4CCCC"/>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Data </a:t>
            </a:r>
            <a:endParaRPr sz="1800" b="1" dirty="0">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Scientist</a:t>
            </a:r>
            <a:endParaRPr sz="1800" b="1" i="0" u="none" strike="noStrike" cap="none" dirty="0">
              <a:solidFill>
                <a:schemeClr val="dk1"/>
              </a:solidFill>
              <a:latin typeface="Exo"/>
              <a:ea typeface="Exo"/>
              <a:cs typeface="Exo"/>
              <a:sym typeface="Exo"/>
            </a:endParaRPr>
          </a:p>
        </p:txBody>
      </p:sp>
      <p:sp>
        <p:nvSpPr>
          <p:cNvPr id="358" name="Google Shape;358;g24df0927a14_0_81"/>
          <p:cNvSpPr/>
          <p:nvPr/>
        </p:nvSpPr>
        <p:spPr>
          <a:xfrm>
            <a:off x="9366570" y="5503662"/>
            <a:ext cx="2318700" cy="13044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Senior DS</a:t>
            </a:r>
            <a:endParaRPr sz="1800" b="1" dirty="0">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Head of DS</a:t>
            </a:r>
            <a:endParaRPr sz="1800" b="1" dirty="0">
              <a:solidFill>
                <a:schemeClr val="dk1"/>
              </a:solidFill>
              <a:latin typeface="Exo"/>
              <a:ea typeface="Exo"/>
              <a:cs typeface="Exo"/>
              <a:sym typeface="Exo"/>
            </a:endParaRPr>
          </a:p>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Machine Learning Engineer</a:t>
            </a:r>
            <a:endParaRPr sz="1800" b="1" dirty="0">
              <a:solidFill>
                <a:schemeClr val="dk1"/>
              </a:solidFill>
              <a:latin typeface="Exo"/>
              <a:ea typeface="Exo"/>
              <a:cs typeface="Exo"/>
              <a:sym typeface="Exo"/>
            </a:endParaRPr>
          </a:p>
        </p:txBody>
      </p:sp>
      <p:grpSp>
        <p:nvGrpSpPr>
          <p:cNvPr id="359" name="Google Shape;359;g24df0927a14_0_81"/>
          <p:cNvGrpSpPr/>
          <p:nvPr/>
        </p:nvGrpSpPr>
        <p:grpSpPr>
          <a:xfrm>
            <a:off x="9137044" y="5033012"/>
            <a:ext cx="235176" cy="199899"/>
            <a:chOff x="4811425" y="2065025"/>
            <a:chExt cx="41500" cy="44200"/>
          </a:xfrm>
        </p:grpSpPr>
        <p:sp>
          <p:nvSpPr>
            <p:cNvPr id="360" name="Google Shape;360;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61" name="Google Shape;361;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362" name="Google Shape;362;g24df0927a14_0_81"/>
          <p:cNvSpPr/>
          <p:nvPr/>
        </p:nvSpPr>
        <p:spPr>
          <a:xfrm>
            <a:off x="5028450" y="5699688"/>
            <a:ext cx="1830300" cy="677100"/>
          </a:xfrm>
          <a:prstGeom prst="roundRect">
            <a:avLst>
              <a:gd name="adj" fmla="val 16667"/>
            </a:avLst>
          </a:prstGeom>
          <a:solidFill>
            <a:srgbClr val="E3E9ED"/>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a:solidFill>
                  <a:schemeClr val="dk1"/>
                </a:solidFill>
                <a:latin typeface="Exo"/>
                <a:ea typeface="Exo"/>
                <a:cs typeface="Exo"/>
                <a:sym typeface="Exo"/>
              </a:rPr>
              <a:t>Analysis Engineer</a:t>
            </a:r>
            <a:endParaRPr sz="1800" b="1" i="0" u="none" strike="noStrike" cap="none">
              <a:solidFill>
                <a:schemeClr val="dk1"/>
              </a:solidFill>
              <a:latin typeface="Exo"/>
              <a:ea typeface="Exo"/>
              <a:cs typeface="Exo"/>
              <a:sym typeface="Exo"/>
            </a:endParaRPr>
          </a:p>
        </p:txBody>
      </p:sp>
      <p:grpSp>
        <p:nvGrpSpPr>
          <p:cNvPr id="363" name="Google Shape;363;g24df0927a14_0_81"/>
          <p:cNvGrpSpPr/>
          <p:nvPr/>
        </p:nvGrpSpPr>
        <p:grpSpPr>
          <a:xfrm>
            <a:off x="6921594" y="4089337"/>
            <a:ext cx="235176" cy="199899"/>
            <a:chOff x="4811425" y="2065025"/>
            <a:chExt cx="41500" cy="44200"/>
          </a:xfrm>
        </p:grpSpPr>
        <p:sp>
          <p:nvSpPr>
            <p:cNvPr id="364" name="Google Shape;364;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65" name="Google Shape;365;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grpSp>
        <p:nvGrpSpPr>
          <p:cNvPr id="366" name="Google Shape;366;g24df0927a14_0_81"/>
          <p:cNvGrpSpPr/>
          <p:nvPr/>
        </p:nvGrpSpPr>
        <p:grpSpPr>
          <a:xfrm>
            <a:off x="6921594" y="5079937"/>
            <a:ext cx="235176" cy="199899"/>
            <a:chOff x="4811425" y="2065025"/>
            <a:chExt cx="41500" cy="44200"/>
          </a:xfrm>
        </p:grpSpPr>
        <p:sp>
          <p:nvSpPr>
            <p:cNvPr id="367" name="Google Shape;367;g24df0927a14_0_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68" name="Google Shape;368;g24df0927a14_0_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E2262D"/>
            </a:solidFill>
            <a:ln w="9525" cap="flat" cmpd="sng">
              <a:solidFill>
                <a:srgbClr val="E2262D"/>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grpSp>
      <p:sp>
        <p:nvSpPr>
          <p:cNvPr id="6" name="Google Shape;332;g24df0927a14_0_81">
            <a:extLst>
              <a:ext uri="{FF2B5EF4-FFF2-40B4-BE49-F238E27FC236}">
                <a16:creationId xmlns:a16="http://schemas.microsoft.com/office/drawing/2014/main" id="{EBAE865A-ADF3-B2A5-86C9-819364ABF5F6}"/>
              </a:ext>
            </a:extLst>
          </p:cNvPr>
          <p:cNvSpPr/>
          <p:nvPr/>
        </p:nvSpPr>
        <p:spPr>
          <a:xfrm>
            <a:off x="9459725" y="4730304"/>
            <a:ext cx="1830300" cy="677100"/>
          </a:xfrm>
          <a:prstGeom prst="roundRect">
            <a:avLst>
              <a:gd name="adj" fmla="val 16667"/>
            </a:avLst>
          </a:prstGeom>
          <a:solidFill>
            <a:srgbClr val="EA9999"/>
          </a:solidFill>
          <a:ln w="28575" cap="flat" cmpd="sng">
            <a:solidFill>
              <a:srgbClr val="E2262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n-US" sz="1800" b="1" dirty="0">
                <a:solidFill>
                  <a:schemeClr val="dk1"/>
                </a:solidFill>
                <a:latin typeface="Exo"/>
                <a:ea typeface="Exo"/>
                <a:cs typeface="Exo"/>
                <a:sym typeface="Exo"/>
              </a:rPr>
              <a:t>ML/AI Scientist</a:t>
            </a:r>
            <a:endParaRPr sz="1800" b="1" dirty="0">
              <a:solidFill>
                <a:schemeClr val="dk1"/>
              </a:solidFill>
              <a:latin typeface="Exo"/>
              <a:ea typeface="Exo"/>
              <a:cs typeface="Exo"/>
              <a:sym typeface="Exo"/>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CCCCCC"/>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CCCCCC"/>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863</TotalTime>
  <Words>1198</Words>
  <Application>Microsoft Office PowerPoint</Application>
  <PresentationFormat>Widescreen</PresentationFormat>
  <Paragraphs>183</Paragraphs>
  <Slides>20</Slides>
  <Notes>20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20</vt:i4>
      </vt:variant>
    </vt:vector>
  </HeadingPairs>
  <TitlesOfParts>
    <vt:vector size="30" baseType="lpstr">
      <vt:lpstr>Exo 2</vt:lpstr>
      <vt:lpstr>Exo Black</vt:lpstr>
      <vt:lpstr>Exo Medium</vt:lpstr>
      <vt:lpstr>Exo</vt:lpstr>
      <vt:lpstr>Exo Light</vt:lpstr>
      <vt:lpstr>Arial</vt:lpstr>
      <vt:lpstr>Calibri</vt:lpstr>
      <vt:lpstr>Exo 2 ExtraBold</vt:lpstr>
      <vt:lpstr>Office Theme</vt:lpstr>
      <vt:lpstr>Office Theme</vt:lpstr>
      <vt:lpstr>DATA FOR EVERYONE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FOR EVERYONE</dc:title>
  <dc:creator>admin</dc:creator>
  <cp:lastModifiedBy>Hieu Duc</cp:lastModifiedBy>
  <cp:revision>13</cp:revision>
  <dcterms:created xsi:type="dcterms:W3CDTF">2022-09-07T10:58:32Z</dcterms:created>
  <dcterms:modified xsi:type="dcterms:W3CDTF">2023-12-26T18:56:56Z</dcterms:modified>
</cp:coreProperties>
</file>